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59" r:id="rId1"/>
    <p:sldMasterId id="2147484371" r:id="rId2"/>
  </p:sldMasterIdLst>
  <p:sldIdLst>
    <p:sldId id="316" r:id="rId3"/>
    <p:sldId id="315" r:id="rId4"/>
    <p:sldId id="317" r:id="rId5"/>
    <p:sldId id="318" r:id="rId6"/>
    <p:sldId id="319" r:id="rId7"/>
    <p:sldId id="321" r:id="rId8"/>
    <p:sldId id="320" r:id="rId9"/>
    <p:sldId id="323" r:id="rId10"/>
    <p:sldId id="322" r:id="rId11"/>
    <p:sldId id="324" r:id="rId12"/>
  </p:sldIdLst>
  <p:sldSz cx="9144000" cy="6858000" type="screen4x3"/>
  <p:notesSz cx="6858000" cy="9144000"/>
  <p:defaultTextStyle>
    <a:defPPr>
      <a:defRPr lang="en-US"/>
    </a:defPPr>
    <a:lvl1pPr algn="l" rtl="0" eaLnBrk="0" fontAlgn="base" hangingPunct="0">
      <a:spcBef>
        <a:spcPct val="0"/>
      </a:spcBef>
      <a:spcAft>
        <a:spcPct val="0"/>
      </a:spcAft>
      <a:defRPr sz="3600" kern="1200">
        <a:solidFill>
          <a:schemeClr val="tx1"/>
        </a:solidFill>
        <a:latin typeface="Arial" charset="0"/>
        <a:ea typeface="+mn-ea"/>
        <a:cs typeface="+mn-cs"/>
      </a:defRPr>
    </a:lvl1pPr>
    <a:lvl2pPr marL="457200" algn="l" rtl="0" eaLnBrk="0" fontAlgn="base" hangingPunct="0">
      <a:spcBef>
        <a:spcPct val="0"/>
      </a:spcBef>
      <a:spcAft>
        <a:spcPct val="0"/>
      </a:spcAft>
      <a:defRPr sz="3600" kern="1200">
        <a:solidFill>
          <a:schemeClr val="tx1"/>
        </a:solidFill>
        <a:latin typeface="Arial" charset="0"/>
        <a:ea typeface="+mn-ea"/>
        <a:cs typeface="+mn-cs"/>
      </a:defRPr>
    </a:lvl2pPr>
    <a:lvl3pPr marL="914400" algn="l" rtl="0" eaLnBrk="0" fontAlgn="base" hangingPunct="0">
      <a:spcBef>
        <a:spcPct val="0"/>
      </a:spcBef>
      <a:spcAft>
        <a:spcPct val="0"/>
      </a:spcAft>
      <a:defRPr sz="3600" kern="1200">
        <a:solidFill>
          <a:schemeClr val="tx1"/>
        </a:solidFill>
        <a:latin typeface="Arial" charset="0"/>
        <a:ea typeface="+mn-ea"/>
        <a:cs typeface="+mn-cs"/>
      </a:defRPr>
    </a:lvl3pPr>
    <a:lvl4pPr marL="1371600" algn="l" rtl="0" eaLnBrk="0" fontAlgn="base" hangingPunct="0">
      <a:spcBef>
        <a:spcPct val="0"/>
      </a:spcBef>
      <a:spcAft>
        <a:spcPct val="0"/>
      </a:spcAft>
      <a:defRPr sz="3600" kern="1200">
        <a:solidFill>
          <a:schemeClr val="tx1"/>
        </a:solidFill>
        <a:latin typeface="Arial" charset="0"/>
        <a:ea typeface="+mn-ea"/>
        <a:cs typeface="+mn-cs"/>
      </a:defRPr>
    </a:lvl4pPr>
    <a:lvl5pPr marL="1828800" algn="l" rtl="0" eaLnBrk="0" fontAlgn="base" hangingPunct="0">
      <a:spcBef>
        <a:spcPct val="0"/>
      </a:spcBef>
      <a:spcAft>
        <a:spcPct val="0"/>
      </a:spcAft>
      <a:defRPr sz="3600" kern="1200">
        <a:solidFill>
          <a:schemeClr val="tx1"/>
        </a:solidFill>
        <a:latin typeface="Arial" charset="0"/>
        <a:ea typeface="+mn-ea"/>
        <a:cs typeface="+mn-cs"/>
      </a:defRPr>
    </a:lvl5pPr>
    <a:lvl6pPr marL="2286000" algn="l" defTabSz="914400" rtl="0" eaLnBrk="1" latinLnBrk="0" hangingPunct="1">
      <a:defRPr sz="3600" kern="1200">
        <a:solidFill>
          <a:schemeClr val="tx1"/>
        </a:solidFill>
        <a:latin typeface="Arial" charset="0"/>
        <a:ea typeface="+mn-ea"/>
        <a:cs typeface="+mn-cs"/>
      </a:defRPr>
    </a:lvl6pPr>
    <a:lvl7pPr marL="2743200" algn="l" defTabSz="914400" rtl="0" eaLnBrk="1" latinLnBrk="0" hangingPunct="1">
      <a:defRPr sz="3600" kern="1200">
        <a:solidFill>
          <a:schemeClr val="tx1"/>
        </a:solidFill>
        <a:latin typeface="Arial" charset="0"/>
        <a:ea typeface="+mn-ea"/>
        <a:cs typeface="+mn-cs"/>
      </a:defRPr>
    </a:lvl7pPr>
    <a:lvl8pPr marL="3200400" algn="l" defTabSz="914400" rtl="0" eaLnBrk="1" latinLnBrk="0" hangingPunct="1">
      <a:defRPr sz="3600" kern="1200">
        <a:solidFill>
          <a:schemeClr val="tx1"/>
        </a:solidFill>
        <a:latin typeface="Arial" charset="0"/>
        <a:ea typeface="+mn-ea"/>
        <a:cs typeface="+mn-cs"/>
      </a:defRPr>
    </a:lvl8pPr>
    <a:lvl9pPr marL="3657600" algn="l" defTabSz="914400" rtl="0" eaLnBrk="1" latinLnBrk="0" hangingPunct="1">
      <a:defRPr sz="36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99"/>
    <a:srgbClr val="FFFFCC"/>
    <a:srgbClr val="FF99CC"/>
    <a:srgbClr val="FFFF99"/>
    <a:srgbClr val="FF7C80"/>
    <a:srgbClr val="FFCCCC"/>
    <a:srgbClr val="FF5050"/>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100" autoAdjust="0"/>
    <p:restoredTop sz="94728" autoAdjust="0"/>
  </p:normalViewPr>
  <p:slideViewPr>
    <p:cSldViewPr>
      <p:cViewPr varScale="1">
        <p:scale>
          <a:sx n="69" d="100"/>
          <a:sy n="69" d="100"/>
        </p:scale>
        <p:origin x="139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E21ACC4-1CCC-4C3F-B29F-CB1EFA07BF82}"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8/11/2021</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45012F1-5CC4-4301-9545-3D78C332B4ED}"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980649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E21ACC4-1CCC-4C3F-B29F-CB1EFA07BF82}"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8/11/2021</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45012F1-5CC4-4301-9545-3D78C332B4ED}"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7529650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E21ACC4-1CCC-4C3F-B29F-CB1EFA07BF82}"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8/11/2021</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45012F1-5CC4-4301-9545-3D78C332B4ED}"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0554999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884E6C-233D-453F-8D9E-538B2319C1CE}"/>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970BEA45-0EFB-4607-966A-D5B70505826F}"/>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5EADEB8A-8C36-4CB0-AF8E-59262DF70D29}"/>
              </a:ext>
            </a:extLst>
          </p:cNvPr>
          <p:cNvSpPr>
            <a:spLocks noGrp="1"/>
          </p:cNvSpPr>
          <p:nvPr>
            <p:ph type="dt" sz="half" idx="10"/>
          </p:nvPr>
        </p:nvSpPr>
        <p:spPr/>
        <p:txBody>
          <a:bodyPr/>
          <a:lstStyle>
            <a:lvl1pPr>
              <a:defRPr/>
            </a:lvl1pPr>
          </a:lstStyle>
          <a:p>
            <a:pPr marL="0" marR="0" lvl="0" indent="0" algn="l" defTabSz="685800" rtl="0" eaLnBrk="1" fontAlgn="auto" latinLnBrk="0" hangingPunct="1">
              <a:lnSpc>
                <a:spcPct val="100000"/>
              </a:lnSpc>
              <a:spcBef>
                <a:spcPts val="0"/>
              </a:spcBef>
              <a:spcAft>
                <a:spcPts val="0"/>
              </a:spcAft>
              <a:buClrTx/>
              <a:buSzTx/>
              <a:buFontTx/>
              <a:buNone/>
              <a:tabLst/>
              <a:defRPr/>
            </a:pPr>
            <a:fld id="{EC94A4DB-30BC-4AA3-B3F7-93159B61A595}" type="datetimeFigureOut">
              <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l" defTabSz="685800" rtl="0" eaLnBrk="1" fontAlgn="auto" latinLnBrk="0" hangingPunct="1">
                <a:lnSpc>
                  <a:spcPct val="100000"/>
                </a:lnSpc>
                <a:spcBef>
                  <a:spcPts val="0"/>
                </a:spcBef>
                <a:spcAft>
                  <a:spcPts val="0"/>
                </a:spcAft>
                <a:buClrTx/>
                <a:buSzTx/>
                <a:buFontTx/>
                <a:buNone/>
                <a:tabLst/>
                <a:defRPr/>
              </a:pPr>
              <a:t>8/11/2021</a:t>
            </a:fld>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8C3A0F3B-55A7-4EF2-892B-1965DEA48231}"/>
              </a:ext>
            </a:extLst>
          </p:cNvPr>
          <p:cNvSpPr>
            <a:spLocks noGrp="1"/>
          </p:cNvSpPr>
          <p:nvPr>
            <p:ph type="ftr" sz="quarter" idx="11"/>
          </p:nvPr>
        </p:nvSpPr>
        <p:spPr/>
        <p:txBody>
          <a:bodyPr/>
          <a:lstStyle>
            <a:lvl1pPr>
              <a:defRPr/>
            </a:lvl1p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a:extLst>
              <a:ext uri="{FF2B5EF4-FFF2-40B4-BE49-F238E27FC236}">
                <a16:creationId xmlns:a16="http://schemas.microsoft.com/office/drawing/2014/main" id="{1F33608B-F525-4935-AB3E-E11288A3330D}"/>
              </a:ext>
            </a:extLst>
          </p:cNvPr>
          <p:cNvSpPr>
            <a:spLocks noGrp="1"/>
          </p:cNvSpPr>
          <p:nvPr>
            <p:ph type="sldNum" sz="quarter" idx="12"/>
          </p:nvPr>
        </p:nvSpPr>
        <p:spPr/>
        <p:txBody>
          <a:bodyPr/>
          <a:lstStyle>
            <a:lvl1pPr>
              <a:defRPr/>
            </a:lvl1pPr>
          </a:lstStyle>
          <a:p>
            <a:pPr marL="0" marR="0" lvl="0" indent="0" algn="r" defTabSz="685800" rtl="0" eaLnBrk="1" fontAlgn="auto" latinLnBrk="0" hangingPunct="1">
              <a:lnSpc>
                <a:spcPct val="100000"/>
              </a:lnSpc>
              <a:spcBef>
                <a:spcPts val="0"/>
              </a:spcBef>
              <a:spcAft>
                <a:spcPts val="0"/>
              </a:spcAft>
              <a:buClrTx/>
              <a:buSzTx/>
              <a:buFontTx/>
              <a:buNone/>
              <a:tabLst/>
              <a:defRPr/>
            </a:pPr>
            <a:fld id="{9995BCA8-1FC1-4BB6-8295-C5528CA5DBDB}" type="slidenum">
              <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99212626"/>
      </p:ext>
    </p:extLst>
  </p:cSld>
  <p:clrMapOvr>
    <a:masterClrMapping/>
  </p:clrMapOvr>
  <p:transition>
    <p:wipe dir="d"/>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8BED3E-9115-46AB-A4FD-AC41B7F1ACE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DFAB56E-493D-4C40-BF96-9DDB1A57AC7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ADEB8A-8C36-4CB0-AF8E-59262DF70D29}"/>
              </a:ext>
            </a:extLst>
          </p:cNvPr>
          <p:cNvSpPr>
            <a:spLocks noGrp="1"/>
          </p:cNvSpPr>
          <p:nvPr>
            <p:ph type="dt" sz="half" idx="10"/>
          </p:nvPr>
        </p:nvSpPr>
        <p:spPr/>
        <p:txBody>
          <a:bodyPr/>
          <a:lstStyle>
            <a:lvl1pPr>
              <a:defRPr/>
            </a:lvl1pPr>
          </a:lstStyle>
          <a:p>
            <a:pPr marL="0" marR="0" lvl="0" indent="0" algn="l" defTabSz="685800" rtl="0" eaLnBrk="1" fontAlgn="auto" latinLnBrk="0" hangingPunct="1">
              <a:lnSpc>
                <a:spcPct val="100000"/>
              </a:lnSpc>
              <a:spcBef>
                <a:spcPts val="0"/>
              </a:spcBef>
              <a:spcAft>
                <a:spcPts val="0"/>
              </a:spcAft>
              <a:buClrTx/>
              <a:buSzTx/>
              <a:buFontTx/>
              <a:buNone/>
              <a:tabLst/>
              <a:defRPr/>
            </a:pPr>
            <a:fld id="{AE32B578-6DC9-4BEB-AFFF-5C250137F41F}" type="datetimeFigureOut">
              <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l" defTabSz="685800" rtl="0" eaLnBrk="1" fontAlgn="auto" latinLnBrk="0" hangingPunct="1">
                <a:lnSpc>
                  <a:spcPct val="100000"/>
                </a:lnSpc>
                <a:spcBef>
                  <a:spcPts val="0"/>
                </a:spcBef>
                <a:spcAft>
                  <a:spcPts val="0"/>
                </a:spcAft>
                <a:buClrTx/>
                <a:buSzTx/>
                <a:buFontTx/>
                <a:buNone/>
                <a:tabLst/>
                <a:defRPr/>
              </a:pPr>
              <a:t>8/11/2021</a:t>
            </a:fld>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8C3A0F3B-55A7-4EF2-892B-1965DEA48231}"/>
              </a:ext>
            </a:extLst>
          </p:cNvPr>
          <p:cNvSpPr>
            <a:spLocks noGrp="1"/>
          </p:cNvSpPr>
          <p:nvPr>
            <p:ph type="ftr" sz="quarter" idx="11"/>
          </p:nvPr>
        </p:nvSpPr>
        <p:spPr/>
        <p:txBody>
          <a:bodyPr/>
          <a:lstStyle>
            <a:lvl1pPr>
              <a:defRPr/>
            </a:lvl1p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a:extLst>
              <a:ext uri="{FF2B5EF4-FFF2-40B4-BE49-F238E27FC236}">
                <a16:creationId xmlns:a16="http://schemas.microsoft.com/office/drawing/2014/main" id="{1F33608B-F525-4935-AB3E-E11288A3330D}"/>
              </a:ext>
            </a:extLst>
          </p:cNvPr>
          <p:cNvSpPr>
            <a:spLocks noGrp="1"/>
          </p:cNvSpPr>
          <p:nvPr>
            <p:ph type="sldNum" sz="quarter" idx="12"/>
          </p:nvPr>
        </p:nvSpPr>
        <p:spPr/>
        <p:txBody>
          <a:bodyPr/>
          <a:lstStyle>
            <a:lvl1pPr>
              <a:defRPr/>
            </a:lvl1pPr>
          </a:lstStyle>
          <a:p>
            <a:pPr marL="0" marR="0" lvl="0" indent="0" algn="r" defTabSz="685800" rtl="0" eaLnBrk="1" fontAlgn="auto" latinLnBrk="0" hangingPunct="1">
              <a:lnSpc>
                <a:spcPct val="100000"/>
              </a:lnSpc>
              <a:spcBef>
                <a:spcPts val="0"/>
              </a:spcBef>
              <a:spcAft>
                <a:spcPts val="0"/>
              </a:spcAft>
              <a:buClrTx/>
              <a:buSzTx/>
              <a:buFontTx/>
              <a:buNone/>
              <a:tabLst/>
              <a:defRPr/>
            </a:pPr>
            <a:fld id="{6082238F-DBE7-44E5-8EE4-2455BB393B2F}" type="slidenum">
              <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02453348"/>
      </p:ext>
    </p:extLst>
  </p:cSld>
  <p:clrMapOvr>
    <a:masterClrMapping/>
  </p:clrMapOvr>
  <p:transition>
    <p:wipe dir="d"/>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2B0449-9F06-46F0-80C3-DA1585CF6DC6}"/>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2B68793E-ABC2-4076-8BE1-98ED02DEF1BD}"/>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EADEB8A-8C36-4CB0-AF8E-59262DF70D29}"/>
              </a:ext>
            </a:extLst>
          </p:cNvPr>
          <p:cNvSpPr>
            <a:spLocks noGrp="1"/>
          </p:cNvSpPr>
          <p:nvPr>
            <p:ph type="dt" sz="half" idx="10"/>
          </p:nvPr>
        </p:nvSpPr>
        <p:spPr/>
        <p:txBody>
          <a:bodyPr/>
          <a:lstStyle>
            <a:lvl1pPr>
              <a:defRPr/>
            </a:lvl1pPr>
          </a:lstStyle>
          <a:p>
            <a:pPr marL="0" marR="0" lvl="0" indent="0" algn="l" defTabSz="685800" rtl="0" eaLnBrk="1" fontAlgn="auto" latinLnBrk="0" hangingPunct="1">
              <a:lnSpc>
                <a:spcPct val="100000"/>
              </a:lnSpc>
              <a:spcBef>
                <a:spcPts val="0"/>
              </a:spcBef>
              <a:spcAft>
                <a:spcPts val="0"/>
              </a:spcAft>
              <a:buClrTx/>
              <a:buSzTx/>
              <a:buFontTx/>
              <a:buNone/>
              <a:tabLst/>
              <a:defRPr/>
            </a:pPr>
            <a:fld id="{10804C63-17EA-4427-A839-20D237CD277C}" type="datetimeFigureOut">
              <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l" defTabSz="685800" rtl="0" eaLnBrk="1" fontAlgn="auto" latinLnBrk="0" hangingPunct="1">
                <a:lnSpc>
                  <a:spcPct val="100000"/>
                </a:lnSpc>
                <a:spcBef>
                  <a:spcPts val="0"/>
                </a:spcBef>
                <a:spcAft>
                  <a:spcPts val="0"/>
                </a:spcAft>
                <a:buClrTx/>
                <a:buSzTx/>
                <a:buFontTx/>
                <a:buNone/>
                <a:tabLst/>
                <a:defRPr/>
              </a:pPr>
              <a:t>8/11/2021</a:t>
            </a:fld>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8C3A0F3B-55A7-4EF2-892B-1965DEA48231}"/>
              </a:ext>
            </a:extLst>
          </p:cNvPr>
          <p:cNvSpPr>
            <a:spLocks noGrp="1"/>
          </p:cNvSpPr>
          <p:nvPr>
            <p:ph type="ftr" sz="quarter" idx="11"/>
          </p:nvPr>
        </p:nvSpPr>
        <p:spPr/>
        <p:txBody>
          <a:bodyPr/>
          <a:lstStyle>
            <a:lvl1pPr>
              <a:defRPr/>
            </a:lvl1p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a:extLst>
              <a:ext uri="{FF2B5EF4-FFF2-40B4-BE49-F238E27FC236}">
                <a16:creationId xmlns:a16="http://schemas.microsoft.com/office/drawing/2014/main" id="{1F33608B-F525-4935-AB3E-E11288A3330D}"/>
              </a:ext>
            </a:extLst>
          </p:cNvPr>
          <p:cNvSpPr>
            <a:spLocks noGrp="1"/>
          </p:cNvSpPr>
          <p:nvPr>
            <p:ph type="sldNum" sz="quarter" idx="12"/>
          </p:nvPr>
        </p:nvSpPr>
        <p:spPr/>
        <p:txBody>
          <a:bodyPr/>
          <a:lstStyle>
            <a:lvl1pPr>
              <a:defRPr/>
            </a:lvl1pPr>
          </a:lstStyle>
          <a:p>
            <a:pPr marL="0" marR="0" lvl="0" indent="0" algn="r" defTabSz="685800" rtl="0" eaLnBrk="1" fontAlgn="auto" latinLnBrk="0" hangingPunct="1">
              <a:lnSpc>
                <a:spcPct val="100000"/>
              </a:lnSpc>
              <a:spcBef>
                <a:spcPts val="0"/>
              </a:spcBef>
              <a:spcAft>
                <a:spcPts val="0"/>
              </a:spcAft>
              <a:buClrTx/>
              <a:buSzTx/>
              <a:buFontTx/>
              <a:buNone/>
              <a:tabLst/>
              <a:defRPr/>
            </a:pPr>
            <a:fld id="{02E59997-34CB-467F-A0E1-76EFAFBE63FB}" type="slidenum">
              <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32294354"/>
      </p:ext>
    </p:extLst>
  </p:cSld>
  <p:clrMapOvr>
    <a:masterClrMapping/>
  </p:clrMapOvr>
  <p:transition>
    <p:wipe dir="d"/>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11D8C2-7609-4325-836B-40473E53C2D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1C89865-BEB6-475D-B74A-5ECDF012EE24}"/>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C87BC45-5EA9-4414-ADCC-96CE4E2382E5}"/>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5EADEB8A-8C36-4CB0-AF8E-59262DF70D29}"/>
              </a:ext>
            </a:extLst>
          </p:cNvPr>
          <p:cNvSpPr>
            <a:spLocks noGrp="1"/>
          </p:cNvSpPr>
          <p:nvPr>
            <p:ph type="dt" sz="half" idx="10"/>
          </p:nvPr>
        </p:nvSpPr>
        <p:spPr/>
        <p:txBody>
          <a:bodyPr/>
          <a:lstStyle>
            <a:lvl1pPr>
              <a:defRPr/>
            </a:lvl1pPr>
          </a:lstStyle>
          <a:p>
            <a:pPr marL="0" marR="0" lvl="0" indent="0" algn="l" defTabSz="685800" rtl="0" eaLnBrk="1" fontAlgn="auto" latinLnBrk="0" hangingPunct="1">
              <a:lnSpc>
                <a:spcPct val="100000"/>
              </a:lnSpc>
              <a:spcBef>
                <a:spcPts val="0"/>
              </a:spcBef>
              <a:spcAft>
                <a:spcPts val="0"/>
              </a:spcAft>
              <a:buClrTx/>
              <a:buSzTx/>
              <a:buFontTx/>
              <a:buNone/>
              <a:tabLst/>
              <a:defRPr/>
            </a:pPr>
            <a:fld id="{04541E76-C559-40AD-8EDE-483965194CE3}" type="datetimeFigureOut">
              <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l" defTabSz="685800" rtl="0" eaLnBrk="1" fontAlgn="auto" latinLnBrk="0" hangingPunct="1">
                <a:lnSpc>
                  <a:spcPct val="100000"/>
                </a:lnSpc>
                <a:spcBef>
                  <a:spcPts val="0"/>
                </a:spcBef>
                <a:spcAft>
                  <a:spcPts val="0"/>
                </a:spcAft>
                <a:buClrTx/>
                <a:buSzTx/>
                <a:buFontTx/>
                <a:buNone/>
                <a:tabLst/>
                <a:defRPr/>
              </a:pPr>
              <a:t>8/11/2021</a:t>
            </a:fld>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4">
            <a:extLst>
              <a:ext uri="{FF2B5EF4-FFF2-40B4-BE49-F238E27FC236}">
                <a16:creationId xmlns:a16="http://schemas.microsoft.com/office/drawing/2014/main" id="{8C3A0F3B-55A7-4EF2-892B-1965DEA48231}"/>
              </a:ext>
            </a:extLst>
          </p:cNvPr>
          <p:cNvSpPr>
            <a:spLocks noGrp="1"/>
          </p:cNvSpPr>
          <p:nvPr>
            <p:ph type="ftr" sz="quarter" idx="11"/>
          </p:nvPr>
        </p:nvSpPr>
        <p:spPr/>
        <p:txBody>
          <a:bodyPr/>
          <a:lstStyle>
            <a:lvl1pPr>
              <a:defRPr/>
            </a:lvl1p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5">
            <a:extLst>
              <a:ext uri="{FF2B5EF4-FFF2-40B4-BE49-F238E27FC236}">
                <a16:creationId xmlns:a16="http://schemas.microsoft.com/office/drawing/2014/main" id="{1F33608B-F525-4935-AB3E-E11288A3330D}"/>
              </a:ext>
            </a:extLst>
          </p:cNvPr>
          <p:cNvSpPr>
            <a:spLocks noGrp="1"/>
          </p:cNvSpPr>
          <p:nvPr>
            <p:ph type="sldNum" sz="quarter" idx="12"/>
          </p:nvPr>
        </p:nvSpPr>
        <p:spPr/>
        <p:txBody>
          <a:bodyPr/>
          <a:lstStyle>
            <a:lvl1pPr>
              <a:defRPr/>
            </a:lvl1pPr>
          </a:lstStyle>
          <a:p>
            <a:pPr marL="0" marR="0" lvl="0" indent="0" algn="r" defTabSz="685800" rtl="0" eaLnBrk="1" fontAlgn="auto" latinLnBrk="0" hangingPunct="1">
              <a:lnSpc>
                <a:spcPct val="100000"/>
              </a:lnSpc>
              <a:spcBef>
                <a:spcPts val="0"/>
              </a:spcBef>
              <a:spcAft>
                <a:spcPts val="0"/>
              </a:spcAft>
              <a:buClrTx/>
              <a:buSzTx/>
              <a:buFontTx/>
              <a:buNone/>
              <a:tabLst/>
              <a:defRPr/>
            </a:pPr>
            <a:fld id="{DDECC9C7-F6F7-4603-AB57-B2942F39121A}" type="slidenum">
              <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76075539"/>
      </p:ext>
    </p:extLst>
  </p:cSld>
  <p:clrMapOvr>
    <a:masterClrMapping/>
  </p:clrMapOvr>
  <p:transition>
    <p:wipe dir="d"/>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AAD01A-D389-4B46-8E5D-9941030D42D6}"/>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0DCEC99-8E71-491B-8949-A05917F90066}"/>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DAAB891E-36E6-4085-AC4E-E43390CEBE7E}"/>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83D9FE2-BE57-4980-B09C-5C118EAFC42B}"/>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D5C91F64-4590-43B6-B113-23A208364FDC}"/>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5EADEB8A-8C36-4CB0-AF8E-59262DF70D29}"/>
              </a:ext>
            </a:extLst>
          </p:cNvPr>
          <p:cNvSpPr>
            <a:spLocks noGrp="1"/>
          </p:cNvSpPr>
          <p:nvPr>
            <p:ph type="dt" sz="half" idx="10"/>
          </p:nvPr>
        </p:nvSpPr>
        <p:spPr/>
        <p:txBody>
          <a:bodyPr/>
          <a:lstStyle>
            <a:lvl1pPr>
              <a:defRPr/>
            </a:lvl1pPr>
          </a:lstStyle>
          <a:p>
            <a:pPr marL="0" marR="0" lvl="0" indent="0" algn="l" defTabSz="685800" rtl="0" eaLnBrk="1" fontAlgn="auto" latinLnBrk="0" hangingPunct="1">
              <a:lnSpc>
                <a:spcPct val="100000"/>
              </a:lnSpc>
              <a:spcBef>
                <a:spcPts val="0"/>
              </a:spcBef>
              <a:spcAft>
                <a:spcPts val="0"/>
              </a:spcAft>
              <a:buClrTx/>
              <a:buSzTx/>
              <a:buFontTx/>
              <a:buNone/>
              <a:tabLst/>
              <a:defRPr/>
            </a:pPr>
            <a:fld id="{0C201BA6-B572-40E7-BB34-2EA9E2E776C7}" type="datetimeFigureOut">
              <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l" defTabSz="685800" rtl="0" eaLnBrk="1" fontAlgn="auto" latinLnBrk="0" hangingPunct="1">
                <a:lnSpc>
                  <a:spcPct val="100000"/>
                </a:lnSpc>
                <a:spcBef>
                  <a:spcPts val="0"/>
                </a:spcBef>
                <a:spcAft>
                  <a:spcPts val="0"/>
                </a:spcAft>
                <a:buClrTx/>
                <a:buSzTx/>
                <a:buFontTx/>
                <a:buNone/>
                <a:tabLst/>
                <a:defRPr/>
              </a:pPr>
              <a:t>8/11/2021</a:t>
            </a:fld>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Footer Placeholder 4">
            <a:extLst>
              <a:ext uri="{FF2B5EF4-FFF2-40B4-BE49-F238E27FC236}">
                <a16:creationId xmlns:a16="http://schemas.microsoft.com/office/drawing/2014/main" id="{8C3A0F3B-55A7-4EF2-892B-1965DEA48231}"/>
              </a:ext>
            </a:extLst>
          </p:cNvPr>
          <p:cNvSpPr>
            <a:spLocks noGrp="1"/>
          </p:cNvSpPr>
          <p:nvPr>
            <p:ph type="ftr" sz="quarter" idx="11"/>
          </p:nvPr>
        </p:nvSpPr>
        <p:spPr/>
        <p:txBody>
          <a:bodyPr/>
          <a:lstStyle>
            <a:lvl1pPr>
              <a:defRPr/>
            </a:lvl1p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Slide Number Placeholder 5">
            <a:extLst>
              <a:ext uri="{FF2B5EF4-FFF2-40B4-BE49-F238E27FC236}">
                <a16:creationId xmlns:a16="http://schemas.microsoft.com/office/drawing/2014/main" id="{1F33608B-F525-4935-AB3E-E11288A3330D}"/>
              </a:ext>
            </a:extLst>
          </p:cNvPr>
          <p:cNvSpPr>
            <a:spLocks noGrp="1"/>
          </p:cNvSpPr>
          <p:nvPr>
            <p:ph type="sldNum" sz="quarter" idx="12"/>
          </p:nvPr>
        </p:nvSpPr>
        <p:spPr/>
        <p:txBody>
          <a:bodyPr/>
          <a:lstStyle>
            <a:lvl1pPr>
              <a:defRPr/>
            </a:lvl1pPr>
          </a:lstStyle>
          <a:p>
            <a:pPr marL="0" marR="0" lvl="0" indent="0" algn="r" defTabSz="685800" rtl="0" eaLnBrk="1" fontAlgn="auto" latinLnBrk="0" hangingPunct="1">
              <a:lnSpc>
                <a:spcPct val="100000"/>
              </a:lnSpc>
              <a:spcBef>
                <a:spcPts val="0"/>
              </a:spcBef>
              <a:spcAft>
                <a:spcPts val="0"/>
              </a:spcAft>
              <a:buClrTx/>
              <a:buSzTx/>
              <a:buFontTx/>
              <a:buNone/>
              <a:tabLst/>
              <a:defRPr/>
            </a:pPr>
            <a:fld id="{0310369E-D94A-49B9-B603-0A541F9FA21E}" type="slidenum">
              <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16093122"/>
      </p:ext>
    </p:extLst>
  </p:cSld>
  <p:clrMapOvr>
    <a:masterClrMapping/>
  </p:clrMapOvr>
  <p:transition>
    <p:wipe dir="d"/>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D984AC-D252-4DDE-9392-6C4DA9050EBE}"/>
              </a:ext>
            </a:extLst>
          </p:cNvPr>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5EADEB8A-8C36-4CB0-AF8E-59262DF70D29}"/>
              </a:ext>
            </a:extLst>
          </p:cNvPr>
          <p:cNvSpPr>
            <a:spLocks noGrp="1"/>
          </p:cNvSpPr>
          <p:nvPr>
            <p:ph type="dt" sz="half" idx="10"/>
          </p:nvPr>
        </p:nvSpPr>
        <p:spPr/>
        <p:txBody>
          <a:bodyPr/>
          <a:lstStyle>
            <a:lvl1pPr>
              <a:defRPr/>
            </a:lvl1pPr>
          </a:lstStyle>
          <a:p>
            <a:pPr marL="0" marR="0" lvl="0" indent="0" algn="l" defTabSz="685800" rtl="0" eaLnBrk="1" fontAlgn="auto" latinLnBrk="0" hangingPunct="1">
              <a:lnSpc>
                <a:spcPct val="100000"/>
              </a:lnSpc>
              <a:spcBef>
                <a:spcPts val="0"/>
              </a:spcBef>
              <a:spcAft>
                <a:spcPts val="0"/>
              </a:spcAft>
              <a:buClrTx/>
              <a:buSzTx/>
              <a:buFontTx/>
              <a:buNone/>
              <a:tabLst/>
              <a:defRPr/>
            </a:pPr>
            <a:fld id="{F11A359C-8649-4960-848B-432476991111}" type="datetimeFigureOut">
              <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l" defTabSz="685800" rtl="0" eaLnBrk="1" fontAlgn="auto" latinLnBrk="0" hangingPunct="1">
                <a:lnSpc>
                  <a:spcPct val="100000"/>
                </a:lnSpc>
                <a:spcBef>
                  <a:spcPts val="0"/>
                </a:spcBef>
                <a:spcAft>
                  <a:spcPts val="0"/>
                </a:spcAft>
                <a:buClrTx/>
                <a:buSzTx/>
                <a:buFontTx/>
                <a:buNone/>
                <a:tabLst/>
                <a:defRPr/>
              </a:pPr>
              <a:t>8/11/2021</a:t>
            </a:fld>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oter Placeholder 4">
            <a:extLst>
              <a:ext uri="{FF2B5EF4-FFF2-40B4-BE49-F238E27FC236}">
                <a16:creationId xmlns:a16="http://schemas.microsoft.com/office/drawing/2014/main" id="{8C3A0F3B-55A7-4EF2-892B-1965DEA48231}"/>
              </a:ext>
            </a:extLst>
          </p:cNvPr>
          <p:cNvSpPr>
            <a:spLocks noGrp="1"/>
          </p:cNvSpPr>
          <p:nvPr>
            <p:ph type="ftr" sz="quarter" idx="11"/>
          </p:nvPr>
        </p:nvSpPr>
        <p:spPr/>
        <p:txBody>
          <a:bodyPr/>
          <a:lstStyle>
            <a:lvl1pPr>
              <a:defRPr/>
            </a:lvl1p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5">
            <a:extLst>
              <a:ext uri="{FF2B5EF4-FFF2-40B4-BE49-F238E27FC236}">
                <a16:creationId xmlns:a16="http://schemas.microsoft.com/office/drawing/2014/main" id="{1F33608B-F525-4935-AB3E-E11288A3330D}"/>
              </a:ext>
            </a:extLst>
          </p:cNvPr>
          <p:cNvSpPr>
            <a:spLocks noGrp="1"/>
          </p:cNvSpPr>
          <p:nvPr>
            <p:ph type="sldNum" sz="quarter" idx="12"/>
          </p:nvPr>
        </p:nvSpPr>
        <p:spPr/>
        <p:txBody>
          <a:bodyPr/>
          <a:lstStyle>
            <a:lvl1pPr>
              <a:defRPr/>
            </a:lvl1pPr>
          </a:lstStyle>
          <a:p>
            <a:pPr marL="0" marR="0" lvl="0" indent="0" algn="r" defTabSz="685800" rtl="0" eaLnBrk="1" fontAlgn="auto" latinLnBrk="0" hangingPunct="1">
              <a:lnSpc>
                <a:spcPct val="100000"/>
              </a:lnSpc>
              <a:spcBef>
                <a:spcPts val="0"/>
              </a:spcBef>
              <a:spcAft>
                <a:spcPts val="0"/>
              </a:spcAft>
              <a:buClrTx/>
              <a:buSzTx/>
              <a:buFontTx/>
              <a:buNone/>
              <a:tabLst/>
              <a:defRPr/>
            </a:pPr>
            <a:fld id="{0F1CFB79-F876-48DE-8CF9-212B18BA707A}" type="slidenum">
              <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48322187"/>
      </p:ext>
    </p:extLst>
  </p:cSld>
  <p:clrMapOvr>
    <a:masterClrMapping/>
  </p:clrMapOvr>
  <p:transition>
    <p:wipe dir="d"/>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5EADEB8A-8C36-4CB0-AF8E-59262DF70D29}"/>
              </a:ext>
            </a:extLst>
          </p:cNvPr>
          <p:cNvSpPr>
            <a:spLocks noGrp="1"/>
          </p:cNvSpPr>
          <p:nvPr>
            <p:ph type="dt" sz="half" idx="10"/>
          </p:nvPr>
        </p:nvSpPr>
        <p:spPr/>
        <p:txBody>
          <a:bodyPr/>
          <a:lstStyle>
            <a:lvl1pPr>
              <a:defRPr/>
            </a:lvl1pPr>
          </a:lstStyle>
          <a:p>
            <a:pPr marL="0" marR="0" lvl="0" indent="0" algn="l" defTabSz="685800" rtl="0" eaLnBrk="1" fontAlgn="auto" latinLnBrk="0" hangingPunct="1">
              <a:lnSpc>
                <a:spcPct val="100000"/>
              </a:lnSpc>
              <a:spcBef>
                <a:spcPts val="0"/>
              </a:spcBef>
              <a:spcAft>
                <a:spcPts val="0"/>
              </a:spcAft>
              <a:buClrTx/>
              <a:buSzTx/>
              <a:buFontTx/>
              <a:buNone/>
              <a:tabLst/>
              <a:defRPr/>
            </a:pPr>
            <a:fld id="{9E22E415-5948-4B55-84E7-10A16DFC603F}" type="datetimeFigureOut">
              <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l" defTabSz="685800" rtl="0" eaLnBrk="1" fontAlgn="auto" latinLnBrk="0" hangingPunct="1">
                <a:lnSpc>
                  <a:spcPct val="100000"/>
                </a:lnSpc>
                <a:spcBef>
                  <a:spcPts val="0"/>
                </a:spcBef>
                <a:spcAft>
                  <a:spcPts val="0"/>
                </a:spcAft>
                <a:buClrTx/>
                <a:buSzTx/>
                <a:buFontTx/>
                <a:buNone/>
                <a:tabLst/>
                <a:defRPr/>
              </a:pPr>
              <a:t>8/11/2021</a:t>
            </a:fld>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4">
            <a:extLst>
              <a:ext uri="{FF2B5EF4-FFF2-40B4-BE49-F238E27FC236}">
                <a16:creationId xmlns:a16="http://schemas.microsoft.com/office/drawing/2014/main" id="{8C3A0F3B-55A7-4EF2-892B-1965DEA48231}"/>
              </a:ext>
            </a:extLst>
          </p:cNvPr>
          <p:cNvSpPr>
            <a:spLocks noGrp="1"/>
          </p:cNvSpPr>
          <p:nvPr>
            <p:ph type="ftr" sz="quarter" idx="11"/>
          </p:nvPr>
        </p:nvSpPr>
        <p:spPr/>
        <p:txBody>
          <a:bodyPr/>
          <a:lstStyle>
            <a:lvl1pPr>
              <a:defRPr/>
            </a:lvl1p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5">
            <a:extLst>
              <a:ext uri="{FF2B5EF4-FFF2-40B4-BE49-F238E27FC236}">
                <a16:creationId xmlns:a16="http://schemas.microsoft.com/office/drawing/2014/main" id="{1F33608B-F525-4935-AB3E-E11288A3330D}"/>
              </a:ext>
            </a:extLst>
          </p:cNvPr>
          <p:cNvSpPr>
            <a:spLocks noGrp="1"/>
          </p:cNvSpPr>
          <p:nvPr>
            <p:ph type="sldNum" sz="quarter" idx="12"/>
          </p:nvPr>
        </p:nvSpPr>
        <p:spPr/>
        <p:txBody>
          <a:bodyPr/>
          <a:lstStyle>
            <a:lvl1pPr>
              <a:defRPr/>
            </a:lvl1pPr>
          </a:lstStyle>
          <a:p>
            <a:pPr marL="0" marR="0" lvl="0" indent="0" algn="r" defTabSz="685800" rtl="0" eaLnBrk="1" fontAlgn="auto" latinLnBrk="0" hangingPunct="1">
              <a:lnSpc>
                <a:spcPct val="100000"/>
              </a:lnSpc>
              <a:spcBef>
                <a:spcPts val="0"/>
              </a:spcBef>
              <a:spcAft>
                <a:spcPts val="0"/>
              </a:spcAft>
              <a:buClrTx/>
              <a:buSzTx/>
              <a:buFontTx/>
              <a:buNone/>
              <a:tabLst/>
              <a:defRPr/>
            </a:pPr>
            <a:fld id="{A3C60FAB-B73C-48AD-B78E-762D5ABB4DC1}" type="slidenum">
              <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27654298"/>
      </p:ext>
    </p:extLst>
  </p:cSld>
  <p:clrMapOvr>
    <a:masterClrMapping/>
  </p:clrMapOvr>
  <p:transition>
    <p:wipe dir="d"/>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249B0F-1885-4A56-9E43-65C5BD453629}"/>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7F977FF9-B105-4560-A1C5-73F115CDA716}"/>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A0B1322-31C0-4BBD-8AE6-61D7220C30FF}"/>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3">
            <a:extLst>
              <a:ext uri="{FF2B5EF4-FFF2-40B4-BE49-F238E27FC236}">
                <a16:creationId xmlns:a16="http://schemas.microsoft.com/office/drawing/2014/main" id="{5EADEB8A-8C36-4CB0-AF8E-59262DF70D29}"/>
              </a:ext>
            </a:extLst>
          </p:cNvPr>
          <p:cNvSpPr>
            <a:spLocks noGrp="1"/>
          </p:cNvSpPr>
          <p:nvPr>
            <p:ph type="dt" sz="half" idx="10"/>
          </p:nvPr>
        </p:nvSpPr>
        <p:spPr/>
        <p:txBody>
          <a:bodyPr/>
          <a:lstStyle>
            <a:lvl1pPr>
              <a:defRPr/>
            </a:lvl1pPr>
          </a:lstStyle>
          <a:p>
            <a:pPr marL="0" marR="0" lvl="0" indent="0" algn="l" defTabSz="685800" rtl="0" eaLnBrk="1" fontAlgn="auto" latinLnBrk="0" hangingPunct="1">
              <a:lnSpc>
                <a:spcPct val="100000"/>
              </a:lnSpc>
              <a:spcBef>
                <a:spcPts val="0"/>
              </a:spcBef>
              <a:spcAft>
                <a:spcPts val="0"/>
              </a:spcAft>
              <a:buClrTx/>
              <a:buSzTx/>
              <a:buFontTx/>
              <a:buNone/>
              <a:tabLst/>
              <a:defRPr/>
            </a:pPr>
            <a:fld id="{91F4A0C2-1B3C-4B88-B1A2-74911105D2D4}" type="datetimeFigureOut">
              <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l" defTabSz="685800" rtl="0" eaLnBrk="1" fontAlgn="auto" latinLnBrk="0" hangingPunct="1">
                <a:lnSpc>
                  <a:spcPct val="100000"/>
                </a:lnSpc>
                <a:spcBef>
                  <a:spcPts val="0"/>
                </a:spcBef>
                <a:spcAft>
                  <a:spcPts val="0"/>
                </a:spcAft>
                <a:buClrTx/>
                <a:buSzTx/>
                <a:buFontTx/>
                <a:buNone/>
                <a:tabLst/>
                <a:defRPr/>
              </a:pPr>
              <a:t>8/11/2021</a:t>
            </a:fld>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4">
            <a:extLst>
              <a:ext uri="{FF2B5EF4-FFF2-40B4-BE49-F238E27FC236}">
                <a16:creationId xmlns:a16="http://schemas.microsoft.com/office/drawing/2014/main" id="{8C3A0F3B-55A7-4EF2-892B-1965DEA48231}"/>
              </a:ext>
            </a:extLst>
          </p:cNvPr>
          <p:cNvSpPr>
            <a:spLocks noGrp="1"/>
          </p:cNvSpPr>
          <p:nvPr>
            <p:ph type="ftr" sz="quarter" idx="11"/>
          </p:nvPr>
        </p:nvSpPr>
        <p:spPr/>
        <p:txBody>
          <a:bodyPr/>
          <a:lstStyle>
            <a:lvl1pPr>
              <a:defRPr/>
            </a:lvl1p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5">
            <a:extLst>
              <a:ext uri="{FF2B5EF4-FFF2-40B4-BE49-F238E27FC236}">
                <a16:creationId xmlns:a16="http://schemas.microsoft.com/office/drawing/2014/main" id="{1F33608B-F525-4935-AB3E-E11288A3330D}"/>
              </a:ext>
            </a:extLst>
          </p:cNvPr>
          <p:cNvSpPr>
            <a:spLocks noGrp="1"/>
          </p:cNvSpPr>
          <p:nvPr>
            <p:ph type="sldNum" sz="quarter" idx="12"/>
          </p:nvPr>
        </p:nvSpPr>
        <p:spPr/>
        <p:txBody>
          <a:bodyPr/>
          <a:lstStyle>
            <a:lvl1pPr>
              <a:defRPr/>
            </a:lvl1pPr>
          </a:lstStyle>
          <a:p>
            <a:pPr marL="0" marR="0" lvl="0" indent="0" algn="r" defTabSz="685800" rtl="0" eaLnBrk="1" fontAlgn="auto" latinLnBrk="0" hangingPunct="1">
              <a:lnSpc>
                <a:spcPct val="100000"/>
              </a:lnSpc>
              <a:spcBef>
                <a:spcPts val="0"/>
              </a:spcBef>
              <a:spcAft>
                <a:spcPts val="0"/>
              </a:spcAft>
              <a:buClrTx/>
              <a:buSzTx/>
              <a:buFontTx/>
              <a:buNone/>
              <a:tabLst/>
              <a:defRPr/>
            </a:pPr>
            <a:fld id="{4EA52D84-DAAB-4154-8120-BA94FC68E29F}" type="slidenum">
              <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31962641"/>
      </p:ext>
    </p:extLst>
  </p:cSld>
  <p:clrMapOvr>
    <a:masterClrMapping/>
  </p:clrMapOvr>
  <p:transition>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E21ACC4-1CCC-4C3F-B29F-CB1EFA07BF82}"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8/11/2021</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45012F1-5CC4-4301-9545-3D78C332B4ED}"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04061473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CF98C6-4A9C-4CA2-8EB1-EDE1B3F4834A}"/>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EF8D0D40-E51F-474F-BBC1-4C3195E55AA0}"/>
              </a:ext>
            </a:extLst>
          </p:cNvPr>
          <p:cNvSpPr>
            <a:spLocks noGrp="1"/>
          </p:cNvSpPr>
          <p:nvPr>
            <p:ph type="pic" idx="1"/>
          </p:nvPr>
        </p:nvSpPr>
        <p:spPr>
          <a:xfrm>
            <a:off x="3887391" y="987426"/>
            <a:ext cx="4629150" cy="4873625"/>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en-US" noProof="0"/>
          </a:p>
        </p:txBody>
      </p:sp>
      <p:sp>
        <p:nvSpPr>
          <p:cNvPr id="4" name="Text Placeholder 3">
            <a:extLst>
              <a:ext uri="{FF2B5EF4-FFF2-40B4-BE49-F238E27FC236}">
                <a16:creationId xmlns:a16="http://schemas.microsoft.com/office/drawing/2014/main" id="{A1DE10E8-0A0B-464D-A304-91A32C856C54}"/>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3">
            <a:extLst>
              <a:ext uri="{FF2B5EF4-FFF2-40B4-BE49-F238E27FC236}">
                <a16:creationId xmlns:a16="http://schemas.microsoft.com/office/drawing/2014/main" id="{5EADEB8A-8C36-4CB0-AF8E-59262DF70D29}"/>
              </a:ext>
            </a:extLst>
          </p:cNvPr>
          <p:cNvSpPr>
            <a:spLocks noGrp="1"/>
          </p:cNvSpPr>
          <p:nvPr>
            <p:ph type="dt" sz="half" idx="10"/>
          </p:nvPr>
        </p:nvSpPr>
        <p:spPr/>
        <p:txBody>
          <a:bodyPr/>
          <a:lstStyle>
            <a:lvl1pPr>
              <a:defRPr/>
            </a:lvl1pPr>
          </a:lstStyle>
          <a:p>
            <a:pPr marL="0" marR="0" lvl="0" indent="0" algn="l" defTabSz="685800" rtl="0" eaLnBrk="1" fontAlgn="auto" latinLnBrk="0" hangingPunct="1">
              <a:lnSpc>
                <a:spcPct val="100000"/>
              </a:lnSpc>
              <a:spcBef>
                <a:spcPts val="0"/>
              </a:spcBef>
              <a:spcAft>
                <a:spcPts val="0"/>
              </a:spcAft>
              <a:buClrTx/>
              <a:buSzTx/>
              <a:buFontTx/>
              <a:buNone/>
              <a:tabLst/>
              <a:defRPr/>
            </a:pPr>
            <a:fld id="{DB0AD618-F284-4D85-B9FA-207445B344BC}" type="datetimeFigureOut">
              <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l" defTabSz="685800" rtl="0" eaLnBrk="1" fontAlgn="auto" latinLnBrk="0" hangingPunct="1">
                <a:lnSpc>
                  <a:spcPct val="100000"/>
                </a:lnSpc>
                <a:spcBef>
                  <a:spcPts val="0"/>
                </a:spcBef>
                <a:spcAft>
                  <a:spcPts val="0"/>
                </a:spcAft>
                <a:buClrTx/>
                <a:buSzTx/>
                <a:buFontTx/>
                <a:buNone/>
                <a:tabLst/>
                <a:defRPr/>
              </a:pPr>
              <a:t>8/11/2021</a:t>
            </a:fld>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4">
            <a:extLst>
              <a:ext uri="{FF2B5EF4-FFF2-40B4-BE49-F238E27FC236}">
                <a16:creationId xmlns:a16="http://schemas.microsoft.com/office/drawing/2014/main" id="{8C3A0F3B-55A7-4EF2-892B-1965DEA48231}"/>
              </a:ext>
            </a:extLst>
          </p:cNvPr>
          <p:cNvSpPr>
            <a:spLocks noGrp="1"/>
          </p:cNvSpPr>
          <p:nvPr>
            <p:ph type="ftr" sz="quarter" idx="11"/>
          </p:nvPr>
        </p:nvSpPr>
        <p:spPr/>
        <p:txBody>
          <a:bodyPr/>
          <a:lstStyle>
            <a:lvl1pPr>
              <a:defRPr/>
            </a:lvl1p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5">
            <a:extLst>
              <a:ext uri="{FF2B5EF4-FFF2-40B4-BE49-F238E27FC236}">
                <a16:creationId xmlns:a16="http://schemas.microsoft.com/office/drawing/2014/main" id="{1F33608B-F525-4935-AB3E-E11288A3330D}"/>
              </a:ext>
            </a:extLst>
          </p:cNvPr>
          <p:cNvSpPr>
            <a:spLocks noGrp="1"/>
          </p:cNvSpPr>
          <p:nvPr>
            <p:ph type="sldNum" sz="quarter" idx="12"/>
          </p:nvPr>
        </p:nvSpPr>
        <p:spPr/>
        <p:txBody>
          <a:bodyPr/>
          <a:lstStyle>
            <a:lvl1pPr>
              <a:defRPr/>
            </a:lvl1pPr>
          </a:lstStyle>
          <a:p>
            <a:pPr marL="0" marR="0" lvl="0" indent="0" algn="r" defTabSz="685800" rtl="0" eaLnBrk="1" fontAlgn="auto" latinLnBrk="0" hangingPunct="1">
              <a:lnSpc>
                <a:spcPct val="100000"/>
              </a:lnSpc>
              <a:spcBef>
                <a:spcPts val="0"/>
              </a:spcBef>
              <a:spcAft>
                <a:spcPts val="0"/>
              </a:spcAft>
              <a:buClrTx/>
              <a:buSzTx/>
              <a:buFontTx/>
              <a:buNone/>
              <a:tabLst/>
              <a:defRPr/>
            </a:pPr>
            <a:fld id="{5B47E7B7-2B68-4A58-BB14-57C6BB098326}" type="slidenum">
              <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12465580"/>
      </p:ext>
    </p:extLst>
  </p:cSld>
  <p:clrMapOvr>
    <a:masterClrMapping/>
  </p:clrMapOvr>
  <p:transition>
    <p:wipe dir="d"/>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B0DD97-EA83-4E79-AB60-55C28D93BFB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4CC7457-2FD1-49E7-91A8-82C6C1E0D2E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ADEB8A-8C36-4CB0-AF8E-59262DF70D29}"/>
              </a:ext>
            </a:extLst>
          </p:cNvPr>
          <p:cNvSpPr>
            <a:spLocks noGrp="1"/>
          </p:cNvSpPr>
          <p:nvPr>
            <p:ph type="dt" sz="half" idx="10"/>
          </p:nvPr>
        </p:nvSpPr>
        <p:spPr/>
        <p:txBody>
          <a:bodyPr/>
          <a:lstStyle>
            <a:lvl1pPr>
              <a:defRPr/>
            </a:lvl1pPr>
          </a:lstStyle>
          <a:p>
            <a:pPr marL="0" marR="0" lvl="0" indent="0" algn="l" defTabSz="685800" rtl="0" eaLnBrk="1" fontAlgn="auto" latinLnBrk="0" hangingPunct="1">
              <a:lnSpc>
                <a:spcPct val="100000"/>
              </a:lnSpc>
              <a:spcBef>
                <a:spcPts val="0"/>
              </a:spcBef>
              <a:spcAft>
                <a:spcPts val="0"/>
              </a:spcAft>
              <a:buClrTx/>
              <a:buSzTx/>
              <a:buFontTx/>
              <a:buNone/>
              <a:tabLst/>
              <a:defRPr/>
            </a:pPr>
            <a:fld id="{BB4C2C9C-ACBC-4876-A19D-D202E0FD0CE2}" type="datetimeFigureOut">
              <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l" defTabSz="685800" rtl="0" eaLnBrk="1" fontAlgn="auto" latinLnBrk="0" hangingPunct="1">
                <a:lnSpc>
                  <a:spcPct val="100000"/>
                </a:lnSpc>
                <a:spcBef>
                  <a:spcPts val="0"/>
                </a:spcBef>
                <a:spcAft>
                  <a:spcPts val="0"/>
                </a:spcAft>
                <a:buClrTx/>
                <a:buSzTx/>
                <a:buFontTx/>
                <a:buNone/>
                <a:tabLst/>
                <a:defRPr/>
              </a:pPr>
              <a:t>8/11/2021</a:t>
            </a:fld>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8C3A0F3B-55A7-4EF2-892B-1965DEA48231}"/>
              </a:ext>
            </a:extLst>
          </p:cNvPr>
          <p:cNvSpPr>
            <a:spLocks noGrp="1"/>
          </p:cNvSpPr>
          <p:nvPr>
            <p:ph type="ftr" sz="quarter" idx="11"/>
          </p:nvPr>
        </p:nvSpPr>
        <p:spPr/>
        <p:txBody>
          <a:bodyPr/>
          <a:lstStyle>
            <a:lvl1pPr>
              <a:defRPr/>
            </a:lvl1p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a:extLst>
              <a:ext uri="{FF2B5EF4-FFF2-40B4-BE49-F238E27FC236}">
                <a16:creationId xmlns:a16="http://schemas.microsoft.com/office/drawing/2014/main" id="{1F33608B-F525-4935-AB3E-E11288A3330D}"/>
              </a:ext>
            </a:extLst>
          </p:cNvPr>
          <p:cNvSpPr>
            <a:spLocks noGrp="1"/>
          </p:cNvSpPr>
          <p:nvPr>
            <p:ph type="sldNum" sz="quarter" idx="12"/>
          </p:nvPr>
        </p:nvSpPr>
        <p:spPr/>
        <p:txBody>
          <a:bodyPr/>
          <a:lstStyle>
            <a:lvl1pPr>
              <a:defRPr/>
            </a:lvl1pPr>
          </a:lstStyle>
          <a:p>
            <a:pPr marL="0" marR="0" lvl="0" indent="0" algn="r" defTabSz="685800" rtl="0" eaLnBrk="1" fontAlgn="auto" latinLnBrk="0" hangingPunct="1">
              <a:lnSpc>
                <a:spcPct val="100000"/>
              </a:lnSpc>
              <a:spcBef>
                <a:spcPts val="0"/>
              </a:spcBef>
              <a:spcAft>
                <a:spcPts val="0"/>
              </a:spcAft>
              <a:buClrTx/>
              <a:buSzTx/>
              <a:buFontTx/>
              <a:buNone/>
              <a:tabLst/>
              <a:defRPr/>
            </a:pPr>
            <a:fld id="{1D524D06-C715-47CF-AFA3-AC78EC770470}" type="slidenum">
              <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84732440"/>
      </p:ext>
    </p:extLst>
  </p:cSld>
  <p:clrMapOvr>
    <a:masterClrMapping/>
  </p:clrMapOvr>
  <p:transition>
    <p:wipe dir="d"/>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7ED85C4-6387-43CB-A7B5-960AF3463D75}"/>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B388A53-93B7-48D9-A5B9-E0C85CEA5DB4}"/>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ADEB8A-8C36-4CB0-AF8E-59262DF70D29}"/>
              </a:ext>
            </a:extLst>
          </p:cNvPr>
          <p:cNvSpPr>
            <a:spLocks noGrp="1"/>
          </p:cNvSpPr>
          <p:nvPr>
            <p:ph type="dt" sz="half" idx="10"/>
          </p:nvPr>
        </p:nvSpPr>
        <p:spPr/>
        <p:txBody>
          <a:bodyPr/>
          <a:lstStyle>
            <a:lvl1pPr>
              <a:defRPr/>
            </a:lvl1pPr>
          </a:lstStyle>
          <a:p>
            <a:pPr marL="0" marR="0" lvl="0" indent="0" algn="l" defTabSz="685800" rtl="0" eaLnBrk="1" fontAlgn="auto" latinLnBrk="0" hangingPunct="1">
              <a:lnSpc>
                <a:spcPct val="100000"/>
              </a:lnSpc>
              <a:spcBef>
                <a:spcPts val="0"/>
              </a:spcBef>
              <a:spcAft>
                <a:spcPts val="0"/>
              </a:spcAft>
              <a:buClrTx/>
              <a:buSzTx/>
              <a:buFontTx/>
              <a:buNone/>
              <a:tabLst/>
              <a:defRPr/>
            </a:pPr>
            <a:fld id="{4AA02E8C-AD86-41BA-A665-885AA10313E1}" type="datetimeFigureOut">
              <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l" defTabSz="685800" rtl="0" eaLnBrk="1" fontAlgn="auto" latinLnBrk="0" hangingPunct="1">
                <a:lnSpc>
                  <a:spcPct val="100000"/>
                </a:lnSpc>
                <a:spcBef>
                  <a:spcPts val="0"/>
                </a:spcBef>
                <a:spcAft>
                  <a:spcPts val="0"/>
                </a:spcAft>
                <a:buClrTx/>
                <a:buSzTx/>
                <a:buFontTx/>
                <a:buNone/>
                <a:tabLst/>
                <a:defRPr/>
              </a:pPr>
              <a:t>8/11/2021</a:t>
            </a:fld>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8C3A0F3B-55A7-4EF2-892B-1965DEA48231}"/>
              </a:ext>
            </a:extLst>
          </p:cNvPr>
          <p:cNvSpPr>
            <a:spLocks noGrp="1"/>
          </p:cNvSpPr>
          <p:nvPr>
            <p:ph type="ftr" sz="quarter" idx="11"/>
          </p:nvPr>
        </p:nvSpPr>
        <p:spPr/>
        <p:txBody>
          <a:bodyPr/>
          <a:lstStyle>
            <a:lvl1pPr>
              <a:defRPr/>
            </a:lvl1p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a:extLst>
              <a:ext uri="{FF2B5EF4-FFF2-40B4-BE49-F238E27FC236}">
                <a16:creationId xmlns:a16="http://schemas.microsoft.com/office/drawing/2014/main" id="{1F33608B-F525-4935-AB3E-E11288A3330D}"/>
              </a:ext>
            </a:extLst>
          </p:cNvPr>
          <p:cNvSpPr>
            <a:spLocks noGrp="1"/>
          </p:cNvSpPr>
          <p:nvPr>
            <p:ph type="sldNum" sz="quarter" idx="12"/>
          </p:nvPr>
        </p:nvSpPr>
        <p:spPr/>
        <p:txBody>
          <a:bodyPr/>
          <a:lstStyle>
            <a:lvl1pPr>
              <a:defRPr/>
            </a:lvl1pPr>
          </a:lstStyle>
          <a:p>
            <a:pPr marL="0" marR="0" lvl="0" indent="0" algn="r" defTabSz="685800" rtl="0" eaLnBrk="1" fontAlgn="auto" latinLnBrk="0" hangingPunct="1">
              <a:lnSpc>
                <a:spcPct val="100000"/>
              </a:lnSpc>
              <a:spcBef>
                <a:spcPts val="0"/>
              </a:spcBef>
              <a:spcAft>
                <a:spcPts val="0"/>
              </a:spcAft>
              <a:buClrTx/>
              <a:buSzTx/>
              <a:buFontTx/>
              <a:buNone/>
              <a:tabLst/>
              <a:defRPr/>
            </a:pPr>
            <a:fld id="{8D958E87-441A-4B56-A497-CC678D996C99}" type="slidenum">
              <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38032207"/>
      </p:ext>
    </p:extLst>
  </p:cSld>
  <p:clrMapOvr>
    <a:masterClrMapping/>
  </p:clrMapOvr>
  <p:transition>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E21ACC4-1CCC-4C3F-B29F-CB1EFA07BF82}"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8/11/2021</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45012F1-5CC4-4301-9545-3D78C332B4ED}"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5590892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E21ACC4-1CCC-4C3F-B29F-CB1EFA07BF82}"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8/11/2021</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45012F1-5CC4-4301-9545-3D78C332B4ED}"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533337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E21ACC4-1CCC-4C3F-B29F-CB1EFA07BF82}"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8/11/2021</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45012F1-5CC4-4301-9545-3D78C332B4ED}"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1582780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E21ACC4-1CCC-4C3F-B29F-CB1EFA07BF82}"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8/11/2021</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45012F1-5CC4-4301-9545-3D78C332B4ED}"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2439544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E21ACC4-1CCC-4C3F-B29F-CB1EFA07BF82}"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8/11/2021</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45012F1-5CC4-4301-9545-3D78C332B4ED}"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280232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E21ACC4-1CCC-4C3F-B29F-CB1EFA07BF82}"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8/11/2021</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45012F1-5CC4-4301-9545-3D78C332B4ED}"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9030168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E21ACC4-1CCC-4C3F-B29F-CB1EFA07BF82}"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8/11/2021</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45012F1-5CC4-4301-9545-3D78C332B4ED}"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3844991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2E21ACC4-1CCC-4C3F-B29F-CB1EFA07BF82}"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8/11/2021</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945012F1-5CC4-4301-9545-3D78C332B4ED}"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448221587"/>
      </p:ext>
    </p:extLst>
  </p:cSld>
  <p:clrMap bg1="lt1" tx1="dk1" bg2="lt2" tx2="dk2" accent1="accent1" accent2="accent2" accent3="accent3" accent4="accent4" accent5="accent5" accent6="accent6" hlink="hlink" folHlink="folHlink"/>
  <p:sldLayoutIdLst>
    <p:sldLayoutId id="2147484360" r:id="rId1"/>
    <p:sldLayoutId id="2147484361" r:id="rId2"/>
    <p:sldLayoutId id="2147484362" r:id="rId3"/>
    <p:sldLayoutId id="2147484363" r:id="rId4"/>
    <p:sldLayoutId id="2147484364" r:id="rId5"/>
    <p:sldLayoutId id="2147484365" r:id="rId6"/>
    <p:sldLayoutId id="2147484366" r:id="rId7"/>
    <p:sldLayoutId id="2147484367" r:id="rId8"/>
    <p:sldLayoutId id="2147484368" r:id="rId9"/>
    <p:sldLayoutId id="2147484369" r:id="rId10"/>
    <p:sldLayoutId id="2147484370"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vi-VN" smtClean="0"/>
              <a:t>Click to edit Master title style</a:t>
            </a:r>
          </a:p>
        </p:txBody>
      </p:sp>
      <p:sp>
        <p:nvSpPr>
          <p:cNvPr id="2051" name="Text Placeholder 2"/>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vi-VN" smtClean="0"/>
              <a:t>Click to edit Master text styles</a:t>
            </a:r>
          </a:p>
          <a:p>
            <a:pPr lvl="1"/>
            <a:r>
              <a:rPr lang="en-US" altLang="vi-VN" smtClean="0"/>
              <a:t>Second level</a:t>
            </a:r>
          </a:p>
          <a:p>
            <a:pPr lvl="2"/>
            <a:r>
              <a:rPr lang="en-US" altLang="vi-VN" smtClean="0"/>
              <a:t>Third level</a:t>
            </a:r>
          </a:p>
          <a:p>
            <a:pPr lvl="3"/>
            <a:r>
              <a:rPr lang="en-US" altLang="vi-VN" smtClean="0"/>
              <a:t>Fourth level</a:t>
            </a:r>
          </a:p>
          <a:p>
            <a:pPr lvl="4"/>
            <a:r>
              <a:rPr lang="en-US" altLang="vi-VN" smtClean="0"/>
              <a:t>Fifth level</a:t>
            </a:r>
          </a:p>
        </p:txBody>
      </p:sp>
      <p:sp>
        <p:nvSpPr>
          <p:cNvPr id="4" name="Date Placeholder 3">
            <a:extLst>
              <a:ext uri="{FF2B5EF4-FFF2-40B4-BE49-F238E27FC236}">
                <a16:creationId xmlns:a16="http://schemas.microsoft.com/office/drawing/2014/main" id="{5EADEB8A-8C36-4CB0-AF8E-59262DF70D29}"/>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defTabSz="685800" eaLnBrk="1" fontAlgn="auto" hangingPunct="1">
              <a:spcBef>
                <a:spcPts val="0"/>
              </a:spcBef>
              <a:spcAft>
                <a:spcPts val="0"/>
              </a:spcAft>
              <a:defRPr sz="900">
                <a:solidFill>
                  <a:prstClr val="black">
                    <a:tint val="75000"/>
                  </a:prstClr>
                </a:solidFill>
                <a:latin typeface="Calibri" panose="020F0502020204030204"/>
              </a:defRPr>
            </a:lvl1pPr>
          </a:lstStyle>
          <a:p>
            <a:pPr marL="0" marR="0" lvl="0" indent="0" algn="l" defTabSz="685800" rtl="0" eaLnBrk="1" fontAlgn="auto" latinLnBrk="0" hangingPunct="1">
              <a:lnSpc>
                <a:spcPct val="100000"/>
              </a:lnSpc>
              <a:spcBef>
                <a:spcPts val="0"/>
              </a:spcBef>
              <a:spcAft>
                <a:spcPts val="0"/>
              </a:spcAft>
              <a:buClrTx/>
              <a:buSzTx/>
              <a:buFontTx/>
              <a:buNone/>
              <a:tabLst/>
              <a:defRPr/>
            </a:pPr>
            <a:fld id="{DF62E3E1-4D09-4AD2-9998-51A75F82A25E}" type="datetimeFigureOut">
              <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l" defTabSz="685800" rtl="0" eaLnBrk="1" fontAlgn="auto" latinLnBrk="0" hangingPunct="1">
                <a:lnSpc>
                  <a:spcPct val="100000"/>
                </a:lnSpc>
                <a:spcBef>
                  <a:spcPts val="0"/>
                </a:spcBef>
                <a:spcAft>
                  <a:spcPts val="0"/>
                </a:spcAft>
                <a:buClrTx/>
                <a:buSzTx/>
                <a:buFontTx/>
                <a:buNone/>
                <a:tabLst/>
                <a:defRPr/>
              </a:pPr>
              <a:t>8/11/2021</a:t>
            </a:fld>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8C3A0F3B-55A7-4EF2-892B-1965DEA48231}"/>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defTabSz="685800" eaLnBrk="1" fontAlgn="auto" hangingPunct="1">
              <a:spcBef>
                <a:spcPts val="0"/>
              </a:spcBef>
              <a:spcAft>
                <a:spcPts val="0"/>
              </a:spcAft>
              <a:defRPr sz="900">
                <a:solidFill>
                  <a:prstClr val="black">
                    <a:tint val="75000"/>
                  </a:prstClr>
                </a:solidFill>
                <a:latin typeface="Calibri" panose="020F0502020204030204"/>
              </a:defRPr>
            </a:lvl1p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a:extLst>
              <a:ext uri="{FF2B5EF4-FFF2-40B4-BE49-F238E27FC236}">
                <a16:creationId xmlns:a16="http://schemas.microsoft.com/office/drawing/2014/main" id="{1F33608B-F525-4935-AB3E-E11288A3330D}"/>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defTabSz="685800" eaLnBrk="1" fontAlgn="auto" hangingPunct="1">
              <a:spcBef>
                <a:spcPts val="0"/>
              </a:spcBef>
              <a:spcAft>
                <a:spcPts val="0"/>
              </a:spcAft>
              <a:defRPr sz="900">
                <a:solidFill>
                  <a:prstClr val="black">
                    <a:tint val="75000"/>
                  </a:prstClr>
                </a:solidFill>
                <a:latin typeface="Calibri" panose="020F0502020204030204"/>
              </a:defRPr>
            </a:lvl1pPr>
          </a:lstStyle>
          <a:p>
            <a:pPr marL="0" marR="0" lvl="0" indent="0" algn="r" defTabSz="685800" rtl="0" eaLnBrk="1" fontAlgn="auto" latinLnBrk="0" hangingPunct="1">
              <a:lnSpc>
                <a:spcPct val="100000"/>
              </a:lnSpc>
              <a:spcBef>
                <a:spcPts val="0"/>
              </a:spcBef>
              <a:spcAft>
                <a:spcPts val="0"/>
              </a:spcAft>
              <a:buClrTx/>
              <a:buSzTx/>
              <a:buFontTx/>
              <a:buNone/>
              <a:tabLst/>
              <a:defRPr/>
            </a:pPr>
            <a:fld id="{BF098B9F-E83B-4A30-8BD9-71E9390E5454}" type="slidenum">
              <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34363284"/>
      </p:ext>
    </p:extLst>
  </p:cSld>
  <p:clrMap bg1="lt1" tx1="dk1" bg2="lt2" tx2="dk2" accent1="accent1" accent2="accent2" accent3="accent3" accent4="accent4" accent5="accent5" accent6="accent6" hlink="hlink" folHlink="folHlink"/>
  <p:sldLayoutIdLst>
    <p:sldLayoutId id="2147484372" r:id="rId1"/>
    <p:sldLayoutId id="2147484373" r:id="rId2"/>
    <p:sldLayoutId id="2147484374" r:id="rId3"/>
    <p:sldLayoutId id="2147484375" r:id="rId4"/>
    <p:sldLayoutId id="2147484376" r:id="rId5"/>
    <p:sldLayoutId id="2147484377" r:id="rId6"/>
    <p:sldLayoutId id="2147484378" r:id="rId7"/>
    <p:sldLayoutId id="2147484379" r:id="rId8"/>
    <p:sldLayoutId id="2147484380" r:id="rId9"/>
    <p:sldLayoutId id="2147484381" r:id="rId10"/>
    <p:sldLayoutId id="2147484382" r:id="rId11"/>
  </p:sldLayoutIdLst>
  <p:transition>
    <p:wipe dir="d"/>
  </p:transition>
  <p:txStyles>
    <p:titleStyle>
      <a:lvl1pPr algn="l" defTabSz="685800" rtl="0" eaLnBrk="0" fontAlgn="base" hangingPunct="0">
        <a:lnSpc>
          <a:spcPct val="90000"/>
        </a:lnSpc>
        <a:spcBef>
          <a:spcPct val="0"/>
        </a:spcBef>
        <a:spcAft>
          <a:spcPct val="0"/>
        </a:spcAft>
        <a:defRPr sz="3300" kern="1200">
          <a:solidFill>
            <a:schemeClr val="tx1"/>
          </a:solidFill>
          <a:latin typeface="+mj-lt"/>
          <a:ea typeface="+mj-ea"/>
          <a:cs typeface="+mj-cs"/>
        </a:defRPr>
      </a:lvl1pPr>
      <a:lvl2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2pPr>
      <a:lvl3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3pPr>
      <a:lvl4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4pPr>
      <a:lvl5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5pPr>
      <a:lvl6pPr marL="457200" algn="l" defTabSz="685800" rtl="0" fontAlgn="base">
        <a:lnSpc>
          <a:spcPct val="90000"/>
        </a:lnSpc>
        <a:spcBef>
          <a:spcPct val="0"/>
        </a:spcBef>
        <a:spcAft>
          <a:spcPct val="0"/>
        </a:spcAft>
        <a:defRPr sz="3300">
          <a:solidFill>
            <a:schemeClr val="tx1"/>
          </a:solidFill>
          <a:latin typeface="Calibri Light" panose="020F0302020204030204" pitchFamily="34" charset="0"/>
        </a:defRPr>
      </a:lvl6pPr>
      <a:lvl7pPr marL="914400" algn="l" defTabSz="685800" rtl="0" fontAlgn="base">
        <a:lnSpc>
          <a:spcPct val="90000"/>
        </a:lnSpc>
        <a:spcBef>
          <a:spcPct val="0"/>
        </a:spcBef>
        <a:spcAft>
          <a:spcPct val="0"/>
        </a:spcAft>
        <a:defRPr sz="3300">
          <a:solidFill>
            <a:schemeClr val="tx1"/>
          </a:solidFill>
          <a:latin typeface="Calibri Light" panose="020F0302020204030204" pitchFamily="34" charset="0"/>
        </a:defRPr>
      </a:lvl7pPr>
      <a:lvl8pPr marL="1371600" algn="l" defTabSz="685800" rtl="0" fontAlgn="base">
        <a:lnSpc>
          <a:spcPct val="90000"/>
        </a:lnSpc>
        <a:spcBef>
          <a:spcPct val="0"/>
        </a:spcBef>
        <a:spcAft>
          <a:spcPct val="0"/>
        </a:spcAft>
        <a:defRPr sz="3300">
          <a:solidFill>
            <a:schemeClr val="tx1"/>
          </a:solidFill>
          <a:latin typeface="Calibri Light" panose="020F0302020204030204" pitchFamily="34" charset="0"/>
        </a:defRPr>
      </a:lvl8pPr>
      <a:lvl9pPr marL="1828800" algn="l" defTabSz="685800" rtl="0" fontAlgn="base">
        <a:lnSpc>
          <a:spcPct val="90000"/>
        </a:lnSpc>
        <a:spcBef>
          <a:spcPct val="0"/>
        </a:spcBef>
        <a:spcAft>
          <a:spcPct val="0"/>
        </a:spcAft>
        <a:defRPr sz="3300">
          <a:solidFill>
            <a:schemeClr val="tx1"/>
          </a:solidFill>
          <a:latin typeface="Calibri Light" panose="020F0302020204030204" pitchFamily="34" charset="0"/>
        </a:defRPr>
      </a:lvl9pPr>
    </p:titleStyle>
    <p:bodyStyle>
      <a:lvl1pPr marL="171450" indent="-171450" algn="l" defTabSz="685800" rtl="0" eaLnBrk="0" fontAlgn="base" hangingPunct="0">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0" fontAlgn="base" hangingPunct="0">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2pPr>
      <a:lvl3pPr marL="857250" indent="-171450" algn="l" defTabSz="685800" rtl="0" eaLnBrk="0" fontAlgn="base" hangingPunct="0">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6" name="Text Box 19">
            <a:extLst>
              <a:ext uri="{FF2B5EF4-FFF2-40B4-BE49-F238E27FC236}">
                <a16:creationId xmlns:a16="http://schemas.microsoft.com/office/drawing/2014/main" id="{3907B723-D20C-4816-A1C4-6E11616EE05C}"/>
              </a:ext>
            </a:extLst>
          </p:cNvPr>
          <p:cNvSpPr txBox="1"/>
          <p:nvPr/>
        </p:nvSpPr>
        <p:spPr>
          <a:xfrm>
            <a:off x="-152400" y="1905000"/>
            <a:ext cx="9525000" cy="2209800"/>
          </a:xfrm>
          <a:prstGeom prst="rect">
            <a:avLst/>
          </a:prstGeom>
          <a:noFill/>
          <a:ln>
            <a:noFill/>
          </a:ln>
        </p:spPr>
        <p:txBody>
          <a:bodyPr lIns="68580" tIns="34290" rIns="68580" bIns="34290"/>
          <a:lstStyle/>
          <a:p>
            <a:pPr marL="0" marR="0" lvl="0" indent="0" algn="ctr" defTabSz="685800" rtl="0" eaLnBrk="1" fontAlgn="auto" latinLnBrk="0" hangingPunct="1">
              <a:lnSpc>
                <a:spcPct val="115000"/>
              </a:lnSpc>
              <a:spcBef>
                <a:spcPts val="0"/>
              </a:spcBef>
              <a:spcAft>
                <a:spcPts val="750"/>
              </a:spcAft>
              <a:buClrTx/>
              <a:buSzTx/>
              <a:buFontTx/>
              <a:buNone/>
              <a:tabLst/>
              <a:defRPr/>
            </a:pPr>
            <a:r>
              <a:rPr kumimoji="0" lang="en-US" sz="3200" b="1" i="0" u="none" strike="noStrike" kern="1200" cap="none" spc="0" normalizeH="0" baseline="0" noProof="0" dirty="0" smtClean="0">
                <a:ln w="9525" cap="flat" cmpd="sng" algn="ctr">
                  <a:solidFill>
                    <a:srgbClr val="7F7F7F"/>
                  </a:solidFill>
                  <a:prstDash val="solid"/>
                  <a:round/>
                </a:ln>
                <a:solidFill>
                  <a:srgbClr val="0000FF"/>
                </a:solidFill>
                <a:effectLst>
                  <a:outerShdw blurRad="50800" dist="38100" dir="2700000" algn="tl">
                    <a:srgbClr val="000000">
                      <a:alpha val="40000"/>
                    </a:srgbClr>
                  </a:outerShdw>
                </a:effectLst>
                <a:uLnTx/>
                <a:uFillTx/>
                <a:latin typeface="Times New Roman" panose="02020603050405020304" pitchFamily="18" charset="0"/>
                <a:ea typeface="Calibri" panose="020F0502020204030204" pitchFamily="34" charset="0"/>
                <a:cs typeface="+mn-cs"/>
              </a:rPr>
              <a:t>KĨ</a:t>
            </a:r>
            <a:r>
              <a:rPr kumimoji="0" lang="en-US" sz="3200" b="1" i="0" u="none" strike="noStrike" kern="1200" cap="none" spc="0" normalizeH="0" noProof="0" dirty="0" smtClean="0">
                <a:ln w="9525" cap="flat" cmpd="sng" algn="ctr">
                  <a:solidFill>
                    <a:srgbClr val="7F7F7F"/>
                  </a:solidFill>
                  <a:prstDash val="solid"/>
                  <a:round/>
                </a:ln>
                <a:solidFill>
                  <a:srgbClr val="0000FF"/>
                </a:solidFill>
                <a:effectLst>
                  <a:outerShdw blurRad="50800" dist="38100" dir="2700000" algn="tl">
                    <a:srgbClr val="000000">
                      <a:alpha val="40000"/>
                    </a:srgbClr>
                  </a:outerShdw>
                </a:effectLst>
                <a:uLnTx/>
                <a:uFillTx/>
                <a:latin typeface="Times New Roman" panose="02020603050405020304" pitchFamily="18" charset="0"/>
                <a:ea typeface="Calibri" panose="020F0502020204030204" pitchFamily="34" charset="0"/>
                <a:cs typeface="+mn-cs"/>
              </a:rPr>
              <a:t> THUẬT </a:t>
            </a:r>
            <a:r>
              <a:rPr kumimoji="0" lang="en-US" sz="3200" b="1" i="0" u="none" strike="noStrike" kern="1200" cap="none" spc="0" normalizeH="0" baseline="0" noProof="0" dirty="0" smtClean="0">
                <a:ln w="9525" cap="flat" cmpd="sng" algn="ctr">
                  <a:solidFill>
                    <a:srgbClr val="7F7F7F"/>
                  </a:solidFill>
                  <a:prstDash val="solid"/>
                  <a:round/>
                </a:ln>
                <a:solidFill>
                  <a:srgbClr val="0000FF"/>
                </a:solidFill>
                <a:effectLst>
                  <a:outerShdw blurRad="50800" dist="38100" dir="2700000" algn="tl">
                    <a:srgbClr val="000000">
                      <a:alpha val="40000"/>
                    </a:srgbClr>
                  </a:outerShdw>
                </a:effectLst>
                <a:uLnTx/>
                <a:uFillTx/>
                <a:latin typeface="Times New Roman" panose="02020603050405020304" pitchFamily="18" charset="0"/>
                <a:ea typeface="Calibri" panose="020F0502020204030204" pitchFamily="34" charset="0"/>
                <a:cs typeface="+mn-cs"/>
              </a:rPr>
              <a:t>LỚP </a:t>
            </a:r>
            <a:r>
              <a:rPr kumimoji="0" lang="en-US" sz="3200" b="1" i="0" u="none" strike="noStrike" kern="1200" cap="none" spc="0" normalizeH="0" baseline="0" noProof="0" dirty="0">
                <a:ln w="9525" cap="flat" cmpd="sng" algn="ctr">
                  <a:solidFill>
                    <a:srgbClr val="7F7F7F"/>
                  </a:solidFill>
                  <a:prstDash val="solid"/>
                  <a:round/>
                </a:ln>
                <a:solidFill>
                  <a:srgbClr val="0000FF"/>
                </a:solidFill>
                <a:effectLst>
                  <a:outerShdw blurRad="50800" dist="38100" dir="2700000" algn="tl">
                    <a:srgbClr val="000000">
                      <a:alpha val="40000"/>
                    </a:srgbClr>
                  </a:outerShdw>
                </a:effectLst>
                <a:uLnTx/>
                <a:uFillTx/>
                <a:latin typeface="Times New Roman" panose="02020603050405020304" pitchFamily="18" charset="0"/>
                <a:ea typeface="Calibri" panose="020F0502020204030204" pitchFamily="34" charset="0"/>
                <a:cs typeface="+mn-cs"/>
              </a:rPr>
              <a:t>4 TUẦN 2</a:t>
            </a:r>
            <a:endParaRPr kumimoji="0" lang="en-US" sz="12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600" b="1" i="0" u="none" strike="noStrike" kern="1200" cap="none" spc="0" normalizeH="0" baseline="0" noProof="0" dirty="0">
                <a:ln w="9525" cap="flat" cmpd="sng" algn="ctr">
                  <a:solidFill>
                    <a:srgbClr val="FF0000"/>
                  </a:solidFill>
                  <a:prstDash val="solid"/>
                  <a:round/>
                </a:ln>
                <a:solidFill>
                  <a:srgbClr val="FF0000"/>
                </a:solidFill>
                <a:effectLst>
                  <a:outerShdw blurRad="50800" dist="38100" dir="2700000" algn="tl">
                    <a:srgbClr val="000000">
                      <a:alpha val="40000"/>
                    </a:srgbClr>
                  </a:outerShdw>
                </a:effectLst>
                <a:uLnTx/>
                <a:uFillTx/>
                <a:latin typeface="Times New Roman" panose="02020603050405020304" pitchFamily="18" charset="0"/>
                <a:ea typeface="Calibri" panose="020F0502020204030204" pitchFamily="34" charset="0"/>
                <a:cs typeface="+mn-cs"/>
              </a:rPr>
              <a:t>Bài 2: </a:t>
            </a:r>
            <a:r>
              <a:rPr kumimoji="0" lang="en-US" sz="3600" b="1" i="0" u="none" strike="noStrike" kern="1200" cap="none" spc="0" normalizeH="0" baseline="0" noProof="0" dirty="0" smtClean="0">
                <a:ln w="9525" cap="flat" cmpd="sng" algn="ctr">
                  <a:solidFill>
                    <a:srgbClr val="FF0000"/>
                  </a:solidFill>
                  <a:prstDash val="solid"/>
                  <a:round/>
                </a:ln>
                <a:solidFill>
                  <a:srgbClr val="FF0000"/>
                </a:solidFill>
                <a:effectLst>
                  <a:outerShdw blurRad="50800" dist="38100" dir="2700000" algn="tl">
                    <a:srgbClr val="000000">
                      <a:alpha val="40000"/>
                    </a:srgbClr>
                  </a:outerShdw>
                </a:effectLst>
                <a:uLnTx/>
                <a:uFillTx/>
                <a:latin typeface="Times New Roman" panose="02020603050405020304" pitchFamily="18" charset="0"/>
                <a:ea typeface="Calibri" panose="020F0502020204030204" pitchFamily="34" charset="0"/>
                <a:cs typeface="+mn-cs"/>
              </a:rPr>
              <a:t>VẬT</a:t>
            </a:r>
            <a:r>
              <a:rPr kumimoji="0" lang="en-US" sz="3600" b="1" i="0" u="none" strike="noStrike" kern="1200" cap="none" spc="0" normalizeH="0" noProof="0" dirty="0" smtClean="0">
                <a:ln w="9525" cap="flat" cmpd="sng" algn="ctr">
                  <a:solidFill>
                    <a:srgbClr val="FF0000"/>
                  </a:solidFill>
                  <a:prstDash val="solid"/>
                  <a:round/>
                </a:ln>
                <a:solidFill>
                  <a:srgbClr val="FF0000"/>
                </a:solidFill>
                <a:effectLst>
                  <a:outerShdw blurRad="50800" dist="38100" dir="2700000" algn="tl">
                    <a:srgbClr val="000000">
                      <a:alpha val="40000"/>
                    </a:srgbClr>
                  </a:outerShdw>
                </a:effectLst>
                <a:uLnTx/>
                <a:uFillTx/>
                <a:latin typeface="Times New Roman" panose="02020603050405020304" pitchFamily="18" charset="0"/>
                <a:ea typeface="Calibri" panose="020F0502020204030204" pitchFamily="34" charset="0"/>
                <a:cs typeface="+mn-cs"/>
              </a:rPr>
              <a:t> LIỆU, DỤNG CỤ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600" b="1" i="0" u="none" strike="noStrike" kern="1200" cap="none" spc="0" normalizeH="0" noProof="0" dirty="0" smtClean="0">
                <a:ln w="9525" cap="flat" cmpd="sng" algn="ctr">
                  <a:solidFill>
                    <a:srgbClr val="FF0000"/>
                  </a:solidFill>
                  <a:prstDash val="solid"/>
                  <a:round/>
                </a:ln>
                <a:solidFill>
                  <a:srgbClr val="FF0000"/>
                </a:solidFill>
                <a:effectLst>
                  <a:outerShdw blurRad="50800" dist="38100" dir="2700000" algn="tl">
                    <a:srgbClr val="000000">
                      <a:alpha val="40000"/>
                    </a:srgbClr>
                  </a:outerShdw>
                </a:effectLst>
                <a:uLnTx/>
                <a:uFillTx/>
                <a:latin typeface="Times New Roman" panose="02020603050405020304" pitchFamily="18" charset="0"/>
                <a:ea typeface="Calibri" panose="020F0502020204030204" pitchFamily="34" charset="0"/>
                <a:cs typeface="+mn-cs"/>
              </a:rPr>
              <a:t>                        CẮT, KHÂU, THÊU</a:t>
            </a:r>
            <a:r>
              <a:rPr kumimoji="0" lang="en-US" sz="3600" b="1" i="0" u="none" strike="noStrike" kern="1200" cap="none" spc="0" normalizeH="0" baseline="0" noProof="0" dirty="0" smtClean="0">
                <a:ln w="9525" cap="flat" cmpd="sng" algn="ctr">
                  <a:solidFill>
                    <a:srgbClr val="FF0000"/>
                  </a:solidFill>
                  <a:prstDash val="solid"/>
                  <a:round/>
                </a:ln>
                <a:solidFill>
                  <a:srgbClr val="FF0000"/>
                </a:solidFill>
                <a:effectLst>
                  <a:outerShdw blurRad="50800" dist="38100" dir="2700000" algn="tl">
                    <a:srgbClr val="000000">
                      <a:alpha val="40000"/>
                    </a:srgbClr>
                  </a:outerShdw>
                </a:effectLst>
                <a:uLnTx/>
                <a:uFillTx/>
                <a:latin typeface="Times New Roman" panose="02020603050405020304" pitchFamily="18" charset="0"/>
                <a:ea typeface="Calibri" panose="020F0502020204030204" pitchFamily="34" charset="0"/>
                <a:cs typeface="+mn-cs"/>
              </a:rPr>
              <a:t>(tiếp </a:t>
            </a:r>
            <a:r>
              <a:rPr kumimoji="0" lang="en-US" sz="3600" b="1" i="0" u="none" strike="noStrike" kern="1200" cap="none" spc="0" normalizeH="0" baseline="0" noProof="0" dirty="0">
                <a:ln w="9525" cap="flat" cmpd="sng" algn="ctr">
                  <a:solidFill>
                    <a:srgbClr val="FF0000"/>
                  </a:solidFill>
                  <a:prstDash val="solid"/>
                  <a:round/>
                </a:ln>
                <a:solidFill>
                  <a:srgbClr val="FF0000"/>
                </a:solidFill>
                <a:effectLst>
                  <a:outerShdw blurRad="50800" dist="38100" dir="2700000" algn="tl">
                    <a:srgbClr val="000000">
                      <a:alpha val="40000"/>
                    </a:srgbClr>
                  </a:outerShdw>
                </a:effectLst>
                <a:uLnTx/>
                <a:uFillTx/>
                <a:latin typeface="Times New Roman" panose="02020603050405020304" pitchFamily="18" charset="0"/>
                <a:ea typeface="Calibri" panose="020F0502020204030204" pitchFamily="34" charset="0"/>
                <a:cs typeface="+mn-cs"/>
              </a:rPr>
              <a:t>theo)</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600" b="1" i="0" u="none" strike="noStrike" kern="1200" cap="none" spc="0" normalizeH="0" baseline="0" noProof="0" dirty="0">
                <a:ln w="9525" cap="flat" cmpd="sng" algn="ctr">
                  <a:solidFill>
                    <a:srgbClr val="FF0000"/>
                  </a:solidFill>
                  <a:prstDash val="solid"/>
                  <a:round/>
                </a:ln>
                <a:solidFill>
                  <a:srgbClr val="FF3399"/>
                </a:solidFill>
                <a:effectLst>
                  <a:outerShdw blurRad="50800" dist="38100" dir="2700000" algn="tl">
                    <a:srgbClr val="000000">
                      <a:alpha val="40000"/>
                    </a:srgbClr>
                  </a:outerShdw>
                </a:effectLst>
                <a:uLnTx/>
                <a:uFillTx/>
                <a:latin typeface="Times New Roman" panose="02020603050405020304" pitchFamily="18" charset="0"/>
                <a:ea typeface="Calibri" panose="020F0502020204030204" pitchFamily="34" charset="0"/>
                <a:cs typeface="+mn-cs"/>
              </a:rPr>
              <a:t>                              </a:t>
            </a:r>
            <a:r>
              <a:rPr kumimoji="0" lang="en-US" sz="2800" b="1" i="0" u="none" strike="noStrike" kern="1200" cap="none" spc="0" normalizeH="0" baseline="0" noProof="0" dirty="0">
                <a:ln w="9525" cap="flat" cmpd="sng" algn="ctr">
                  <a:solidFill>
                    <a:srgbClr val="FF0000"/>
                  </a:solidFill>
                  <a:prstDash val="solid"/>
                  <a:round/>
                </a:ln>
                <a:solidFill>
                  <a:srgbClr val="FF3399"/>
                </a:solidFill>
                <a:effectLst>
                  <a:outerShdw blurRad="50800" dist="38100" dir="2700000" algn="tl">
                    <a:srgbClr val="000000">
                      <a:alpha val="40000"/>
                    </a:srgbClr>
                  </a:outerShdw>
                </a:effectLst>
                <a:uLnTx/>
                <a:uFillTx/>
                <a:latin typeface="Times New Roman" panose="02020603050405020304" pitchFamily="18" charset="0"/>
                <a:ea typeface="Calibri" panose="020F0502020204030204" pitchFamily="34" charset="0"/>
                <a:cs typeface="+mn-cs"/>
              </a:rPr>
              <a:t>Giáo viên: Lê Thúy Hạnh</a:t>
            </a:r>
          </a:p>
          <a:p>
            <a:pPr marL="0" marR="0" lvl="0" indent="0" algn="r" defTabSz="914400" rtl="0" eaLnBrk="1" fontAlgn="base" latinLnBrk="0" hangingPunct="1">
              <a:lnSpc>
                <a:spcPct val="100000"/>
              </a:lnSpc>
              <a:spcBef>
                <a:spcPct val="0"/>
              </a:spcBef>
              <a:spcAft>
                <a:spcPct val="0"/>
              </a:spcAft>
              <a:buClrTx/>
              <a:buSzTx/>
              <a:buFontTx/>
              <a:buNone/>
              <a:tabLst/>
              <a:defRPr/>
            </a:pPr>
            <a:endParaRPr kumimoji="0" lang="en-US" altLang="vi-VN" sz="4000" b="1"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endParaRPr>
          </a:p>
        </p:txBody>
      </p:sp>
      <p:pic>
        <p:nvPicPr>
          <p:cNvPr id="6147" name="Picture 2"/>
          <p:cNvPicPr>
            <a:picLocks noChangeAspect="1" noChangeArrowheads="1"/>
          </p:cNvPicPr>
          <p:nvPr/>
        </p:nvPicPr>
        <p:blipFill>
          <a:blip r:embed="rId3" cstate="print">
            <a:clrChange>
              <a:clrFrom>
                <a:srgbClr val="FDFDFD"/>
              </a:clrFrom>
              <a:clrTo>
                <a:srgbClr val="FDFDFD">
                  <a:alpha val="0"/>
                </a:srgbClr>
              </a:clrTo>
            </a:clrChange>
            <a:extLst>
              <a:ext uri="{28A0092B-C50C-407E-A947-70E740481C1C}">
                <a14:useLocalDpi xmlns:a14="http://schemas.microsoft.com/office/drawing/2010/main" val="0"/>
              </a:ext>
            </a:extLst>
          </a:blip>
          <a:srcRect/>
          <a:stretch>
            <a:fillRect/>
          </a:stretch>
        </p:blipFill>
        <p:spPr bwMode="auto">
          <a:xfrm>
            <a:off x="193675" y="152400"/>
            <a:ext cx="1025525" cy="1077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148" name="Text Box 5"/>
          <p:cNvSpPr txBox="1">
            <a:spLocks noChangeArrowheads="1"/>
          </p:cNvSpPr>
          <p:nvPr/>
        </p:nvSpPr>
        <p:spPr bwMode="auto">
          <a:xfrm>
            <a:off x="1225550" y="214313"/>
            <a:ext cx="7270750" cy="954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vi-VN" sz="2800" b="1"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t>PHÒNG GIÁO DỤC VÀ ĐÀO TẠO QUẬN 5</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vi-VN" sz="2800" b="1"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t>TRƯỜNG TIỂU HỌC TRẦN BÌNH TRỌNG</a:t>
            </a:r>
          </a:p>
        </p:txBody>
      </p:sp>
    </p:spTree>
    <p:extLst>
      <p:ext uri="{BB962C8B-B14F-4D97-AF65-F5344CB8AC3E}">
        <p14:creationId xmlns:p14="http://schemas.microsoft.com/office/powerpoint/2010/main" val="3628738254"/>
      </p:ext>
    </p:extLst>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Flower03.jpg"/>
          <p:cNvPicPr>
            <a:picLocks noChangeAspect="1"/>
          </p:cNvPicPr>
          <p:nvPr/>
        </p:nvPicPr>
        <p:blipFill>
          <a:blip r:embed="rId2"/>
          <a:stretch>
            <a:fillRect/>
          </a:stretch>
        </p:blipFill>
        <p:spPr>
          <a:xfrm>
            <a:off x="0" y="-34636"/>
            <a:ext cx="9144000" cy="6858000"/>
          </a:xfrm>
          <a:prstGeom prst="rect">
            <a:avLst/>
          </a:prstGeom>
        </p:spPr>
      </p:pic>
      <p:sp>
        <p:nvSpPr>
          <p:cNvPr id="12" name="Rectangle 2"/>
          <p:cNvSpPr txBox="1">
            <a:spLocks noChangeArrowheads="1"/>
          </p:cNvSpPr>
          <p:nvPr/>
        </p:nvSpPr>
        <p:spPr bwMode="auto">
          <a:xfrm>
            <a:off x="2590800" y="1017820"/>
            <a:ext cx="4343400" cy="8683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Arial" charset="0"/>
              </a:defRPr>
            </a:lvl2pPr>
            <a:lvl3pPr algn="l" rtl="0" eaLnBrk="0" fontAlgn="base" hangingPunct="0">
              <a:spcBef>
                <a:spcPct val="0"/>
              </a:spcBef>
              <a:spcAft>
                <a:spcPct val="0"/>
              </a:spcAft>
              <a:defRPr sz="3800">
                <a:solidFill>
                  <a:schemeClr val="tx2"/>
                </a:solidFill>
                <a:latin typeface="Arial" charset="0"/>
              </a:defRPr>
            </a:lvl3pPr>
            <a:lvl4pPr algn="l" rtl="0" eaLnBrk="0" fontAlgn="base" hangingPunct="0">
              <a:spcBef>
                <a:spcPct val="0"/>
              </a:spcBef>
              <a:spcAft>
                <a:spcPct val="0"/>
              </a:spcAft>
              <a:defRPr sz="3800">
                <a:solidFill>
                  <a:schemeClr val="tx2"/>
                </a:solidFill>
                <a:latin typeface="Arial" charset="0"/>
              </a:defRPr>
            </a:lvl4pPr>
            <a:lvl5pPr algn="l" rtl="0" eaLnBrk="0" fontAlgn="base" hangingPunct="0">
              <a:spcBef>
                <a:spcPct val="0"/>
              </a:spcBef>
              <a:spcAft>
                <a:spcPct val="0"/>
              </a:spcAft>
              <a:defRPr sz="3800">
                <a:solidFill>
                  <a:schemeClr val="tx2"/>
                </a:solidFill>
                <a:latin typeface="Arial" charset="0"/>
              </a:defRPr>
            </a:lvl5pPr>
            <a:lvl6pPr marL="457200" algn="l" rtl="0" fontAlgn="base">
              <a:spcBef>
                <a:spcPct val="0"/>
              </a:spcBef>
              <a:spcAft>
                <a:spcPct val="0"/>
              </a:spcAft>
              <a:defRPr sz="3800">
                <a:solidFill>
                  <a:schemeClr val="tx2"/>
                </a:solidFill>
                <a:latin typeface="Arial" charset="0"/>
              </a:defRPr>
            </a:lvl6pPr>
            <a:lvl7pPr marL="914400" algn="l" rtl="0" fontAlgn="base">
              <a:spcBef>
                <a:spcPct val="0"/>
              </a:spcBef>
              <a:spcAft>
                <a:spcPct val="0"/>
              </a:spcAft>
              <a:defRPr sz="3800">
                <a:solidFill>
                  <a:schemeClr val="tx2"/>
                </a:solidFill>
                <a:latin typeface="Arial" charset="0"/>
              </a:defRPr>
            </a:lvl7pPr>
            <a:lvl8pPr marL="1371600" algn="l" rtl="0" fontAlgn="base">
              <a:spcBef>
                <a:spcPct val="0"/>
              </a:spcBef>
              <a:spcAft>
                <a:spcPct val="0"/>
              </a:spcAft>
              <a:defRPr sz="3800">
                <a:solidFill>
                  <a:schemeClr val="tx2"/>
                </a:solidFill>
                <a:latin typeface="Arial" charset="0"/>
              </a:defRPr>
            </a:lvl8pPr>
            <a:lvl9pPr marL="1828800" algn="l" rtl="0" fontAlgn="base">
              <a:spcBef>
                <a:spcPct val="0"/>
              </a:spcBef>
              <a:spcAft>
                <a:spcPct val="0"/>
              </a:spcAft>
              <a:defRPr sz="3800">
                <a:solidFill>
                  <a:schemeClr val="tx2"/>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3600" b="1" i="1" u="none" strike="noStrike" kern="0" cap="none" spc="0" normalizeH="0" baseline="0" noProof="0" dirty="0" smtClean="0">
              <a:ln>
                <a:noFill/>
              </a:ln>
              <a:solidFill>
                <a:srgbClr val="CC3300"/>
              </a:solidFill>
              <a:effectLst/>
              <a:uLnTx/>
              <a:uFillTx/>
              <a:latin typeface="Arial"/>
              <a:ea typeface="+mj-ea"/>
              <a:cs typeface="+mj-cs"/>
            </a:endParaRPr>
          </a:p>
        </p:txBody>
      </p:sp>
      <p:pic>
        <p:nvPicPr>
          <p:cNvPr id="5" name="Picture 2"/>
          <p:cNvPicPr>
            <a:picLocks noChangeAspect="1" noChangeArrowheads="1"/>
          </p:cNvPicPr>
          <p:nvPr/>
        </p:nvPicPr>
        <p:blipFill>
          <a:blip r:embed="rId3" cstate="print">
            <a:clrChange>
              <a:clrFrom>
                <a:srgbClr val="FDFDFD"/>
              </a:clrFrom>
              <a:clrTo>
                <a:srgbClr val="FDFDFD">
                  <a:alpha val="0"/>
                </a:srgbClr>
              </a:clrTo>
            </a:clrChange>
            <a:extLst>
              <a:ext uri="{28A0092B-C50C-407E-A947-70E740481C1C}">
                <a14:useLocalDpi xmlns:a14="http://schemas.microsoft.com/office/drawing/2010/main" val="0"/>
              </a:ext>
            </a:extLst>
          </a:blip>
          <a:srcRect/>
          <a:stretch>
            <a:fillRect/>
          </a:stretch>
        </p:blipFill>
        <p:spPr bwMode="auto">
          <a:xfrm>
            <a:off x="76200" y="152400"/>
            <a:ext cx="1025525" cy="1077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AutoShape 3"/>
          <p:cNvSpPr>
            <a:spLocks noChangeArrowheads="1"/>
          </p:cNvSpPr>
          <p:nvPr/>
        </p:nvSpPr>
        <p:spPr bwMode="auto">
          <a:xfrm>
            <a:off x="1333500" y="838200"/>
            <a:ext cx="6858000" cy="4753661"/>
          </a:xfrm>
          <a:prstGeom prst="cloudCallout">
            <a:avLst>
              <a:gd name="adj1" fmla="val -24810"/>
              <a:gd name="adj2" fmla="val 59782"/>
            </a:avLst>
          </a:prstGeom>
          <a:solidFill>
            <a:srgbClr val="FFEF66"/>
          </a:solidFill>
          <a:ln w="9525">
            <a:solidFill>
              <a:srgbClr val="000000"/>
            </a:solidFill>
            <a:round/>
            <a:headEnd/>
            <a:tailEnd/>
          </a:ln>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2400" b="0" i="0" u="none" strike="noStrike" kern="0" cap="none" spc="0" normalizeH="0" baseline="0" noProof="0" smtClean="0">
              <a:ln>
                <a:noFill/>
              </a:ln>
              <a:solidFill>
                <a:srgbClr val="000000"/>
              </a:solidFill>
              <a:effectLst/>
              <a:uLnTx/>
              <a:uFillTx/>
              <a:latin typeface="Arial" charset="0"/>
              <a:ea typeface="+mn-ea"/>
              <a:cs typeface="+mn-cs"/>
            </a:endParaRPr>
          </a:p>
        </p:txBody>
      </p:sp>
      <p:sp>
        <p:nvSpPr>
          <p:cNvPr id="8" name="Text Box 4"/>
          <p:cNvSpPr txBox="1">
            <a:spLocks noChangeArrowheads="1"/>
          </p:cNvSpPr>
          <p:nvPr/>
        </p:nvSpPr>
        <p:spPr bwMode="auto">
          <a:xfrm>
            <a:off x="2286000" y="1452001"/>
            <a:ext cx="5791200" cy="3293209"/>
          </a:xfrm>
          <a:prstGeom prst="rect">
            <a:avLst/>
          </a:prstGeom>
          <a:noFill/>
          <a:ln w="9525">
            <a:noFill/>
            <a:miter lim="800000"/>
            <a:headEnd/>
            <a:tailEnd/>
          </a:ln>
        </p:spPr>
        <p:txBody>
          <a:bodyPr wrap="square">
            <a:spAutoFit/>
          </a:bodyP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altLang="vi-VN" sz="3600" b="0" i="0" u="none" strike="noStrike" kern="120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lang="en-US" altLang="vi-VN" sz="4000" b="1" dirty="0" smtClean="0">
                <a:solidFill>
                  <a:srgbClr val="FF0000"/>
                </a:solidFill>
                <a:latin typeface="Times New Roman" panose="02020603050405020304" pitchFamily="18" charset="0"/>
                <a:cs typeface="Times New Roman" panose="02020603050405020304" pitchFamily="18" charset="0"/>
              </a:rPr>
              <a:t>Củng cố, dặn dò</a:t>
            </a:r>
            <a:r>
              <a:rPr kumimoji="0" lang="en-US" altLang="vi-VN" sz="4000" b="1" i="0" u="none" strike="noStrike" kern="1200" cap="none" spc="0" normalizeH="0" baseline="0" noProof="0" dirty="0" smtClean="0">
                <a:ln>
                  <a:noFill/>
                </a:ln>
                <a:solidFill>
                  <a:srgbClr val="FF0000"/>
                </a:solidFill>
                <a:effectLst/>
                <a:uLnTx/>
                <a:uFillTx/>
                <a:latin typeface="Times New Roman" panose="02020603050405020304" pitchFamily="18" charset="0"/>
                <a:ea typeface="+mn-ea"/>
                <a:cs typeface="Times New Roman" panose="02020603050405020304" pitchFamily="18" charset="0"/>
              </a:rPr>
              <a:t>.</a:t>
            </a:r>
          </a:p>
          <a:p>
            <a:pPr>
              <a:spcBef>
                <a:spcPct val="50000"/>
              </a:spcBef>
            </a:pPr>
            <a:r>
              <a:rPr lang="en-US" altLang="vi-VN" sz="2800" dirty="0" smtClean="0">
                <a:latin typeface="Times New Roman" panose="02020603050405020304" pitchFamily="18" charset="0"/>
                <a:cs typeface="Times New Roman" panose="02020603050405020304" pitchFamily="18" charset="0"/>
              </a:rPr>
              <a:t>   Em hãy nêu các thao tác xâu chỉ</a:t>
            </a:r>
          </a:p>
          <a:p>
            <a:pPr>
              <a:spcBef>
                <a:spcPct val="50000"/>
              </a:spcBef>
            </a:pPr>
            <a:r>
              <a:rPr lang="en-US" altLang="vi-VN" sz="2800" dirty="0" smtClean="0">
                <a:latin typeface="Times New Roman" panose="02020603050405020304" pitchFamily="18" charset="0"/>
                <a:cs typeface="Times New Roman" panose="02020603050405020304" pitchFamily="18" charset="0"/>
              </a:rPr>
              <a:t>   vào kim và nút chỉ.</a:t>
            </a:r>
          </a:p>
          <a:p>
            <a:pPr>
              <a:spcBef>
                <a:spcPct val="50000"/>
              </a:spcBef>
            </a:pPr>
            <a:r>
              <a:rPr kumimoji="0" lang="en-US" altLang="vi-VN" sz="2800" b="1" i="0" u="none" strike="noStrike" kern="1200" cap="none" spc="0" normalizeH="0" baseline="0" noProof="0" dirty="0" smtClean="0">
                <a:ln>
                  <a:noFill/>
                </a:ln>
                <a:solidFill>
                  <a:srgbClr val="000000"/>
                </a:solidFill>
                <a:effectLst/>
                <a:uLnTx/>
                <a:uFillTx/>
                <a:latin typeface="Times New Roman" panose="02020603050405020304" pitchFamily="18" charset="0"/>
                <a:cs typeface="Times New Roman" panose="02020603050405020304" pitchFamily="18" charset="0"/>
              </a:rPr>
              <a:t>   Chuẩn bị</a:t>
            </a:r>
            <a:r>
              <a:rPr kumimoji="0" lang="en-US" altLang="vi-VN" sz="2800" b="1" i="0" u="none" strike="noStrike" kern="1200" cap="none" spc="0" normalizeH="0" noProof="0" dirty="0" smtClean="0">
                <a:ln>
                  <a:noFill/>
                </a:ln>
                <a:solidFill>
                  <a:srgbClr val="000000"/>
                </a:solidFill>
                <a:effectLst/>
                <a:uLnTx/>
                <a:uFillTx/>
                <a:latin typeface="Times New Roman" panose="02020603050405020304" pitchFamily="18" charset="0"/>
                <a:cs typeface="Times New Roman" panose="02020603050405020304" pitchFamily="18" charset="0"/>
              </a:rPr>
              <a:t> bài</a:t>
            </a:r>
            <a:r>
              <a:rPr kumimoji="0" lang="en-US" altLang="vi-VN" sz="2800" i="0" u="none" strike="noStrike" kern="1200" cap="none" spc="0" normalizeH="0" noProof="0" dirty="0" smtClean="0">
                <a:ln>
                  <a:noFill/>
                </a:ln>
                <a:solidFill>
                  <a:srgbClr val="000000"/>
                </a:solidFill>
                <a:effectLst/>
                <a:uLnTx/>
                <a:uFillTx/>
                <a:latin typeface="Times New Roman" panose="02020603050405020304" pitchFamily="18" charset="0"/>
                <a:cs typeface="Times New Roman" panose="02020603050405020304" pitchFamily="18" charset="0"/>
              </a:rPr>
              <a:t>: Cắt chỉ theo  </a:t>
            </a:r>
          </a:p>
          <a:p>
            <a:pPr>
              <a:spcBef>
                <a:spcPct val="50000"/>
              </a:spcBef>
            </a:pPr>
            <a:r>
              <a:rPr kumimoji="0" lang="en-US" altLang="vi-VN" sz="2800" i="0" u="none" strike="noStrike" kern="1200" cap="none" spc="0" normalizeH="0" noProof="0" dirty="0" smtClean="0">
                <a:ln>
                  <a:noFill/>
                </a:ln>
                <a:solidFill>
                  <a:srgbClr val="000000"/>
                </a:solidFill>
                <a:effectLst/>
                <a:uLnTx/>
                <a:uFillTx/>
                <a:latin typeface="Times New Roman" panose="02020603050405020304" pitchFamily="18" charset="0"/>
                <a:cs typeface="Times New Roman" panose="02020603050405020304" pitchFamily="18" charset="0"/>
              </a:rPr>
              <a:t>đường vạch dấu. </a:t>
            </a:r>
            <a:endParaRPr kumimoji="0" lang="en-US" altLang="vi-VN" sz="280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886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nodePh="1">
                                  <p:stCondLst>
                                    <p:cond delay="0"/>
                                  </p:stCondLst>
                                  <p:endCondLst>
                                    <p:cond evt="begin" delay="0">
                                      <p:tn val="5"/>
                                    </p:cond>
                                  </p:endCondLst>
                                  <p:childTnLst>
                                    <p:set>
                                      <p:cBhvr>
                                        <p:cTn id="6" dur="1" fill="hold">
                                          <p:stCondLst>
                                            <p:cond delay="0"/>
                                          </p:stCondLst>
                                        </p:cTn>
                                        <p:tgtEl>
                                          <p:spTgt spid="12"/>
                                        </p:tgtEl>
                                        <p:attrNameLst>
                                          <p:attrName>style.visibility</p:attrName>
                                        </p:attrNameLst>
                                      </p:cBhvr>
                                      <p:to>
                                        <p:strVal val="visible"/>
                                      </p:to>
                                    </p:set>
                                    <p:anim calcmode="lin" valueType="num">
                                      <p:cBhvr>
                                        <p:cTn id="7" dur="1000" fill="hold"/>
                                        <p:tgtEl>
                                          <p:spTgt spid="12"/>
                                        </p:tgtEl>
                                        <p:attrNameLst>
                                          <p:attrName>ppt_w</p:attrName>
                                        </p:attrNameLst>
                                      </p:cBhvr>
                                      <p:tavLst>
                                        <p:tav tm="0">
                                          <p:val>
                                            <p:strVal val="#ppt_w*0.70"/>
                                          </p:val>
                                        </p:tav>
                                        <p:tav tm="100000">
                                          <p:val>
                                            <p:strVal val="#ppt_w"/>
                                          </p:val>
                                        </p:tav>
                                      </p:tavLst>
                                    </p:anim>
                                    <p:anim calcmode="lin" valueType="num">
                                      <p:cBhvr>
                                        <p:cTn id="8" dur="1000" fill="hold"/>
                                        <p:tgtEl>
                                          <p:spTgt spid="12"/>
                                        </p:tgtEl>
                                        <p:attrNameLst>
                                          <p:attrName>ppt_h</p:attrName>
                                        </p:attrNameLst>
                                      </p:cBhvr>
                                      <p:tavLst>
                                        <p:tav tm="0">
                                          <p:val>
                                            <p:strVal val="#ppt_h"/>
                                          </p:val>
                                        </p:tav>
                                        <p:tav tm="100000">
                                          <p:val>
                                            <p:strVal val="#ppt_h"/>
                                          </p:val>
                                        </p:tav>
                                      </p:tavLst>
                                    </p:anim>
                                    <p:animEffect transition="in" filter="fade">
                                      <p:cBhvr>
                                        <p:cTn id="9" dur="1000"/>
                                        <p:tgtEl>
                                          <p:spTgt spid="12"/>
                                        </p:tgtEl>
                                      </p:cBhvr>
                                    </p:animEffect>
                                  </p:childTnLst>
                                </p:cTn>
                              </p:par>
                            </p:childTnLst>
                          </p:cTn>
                        </p:par>
                      </p:childTnLst>
                    </p:cTn>
                  </p:par>
                  <p:par>
                    <p:cTn id="10" fill="hold">
                      <p:stCondLst>
                        <p:cond delay="indefinite"/>
                      </p:stCondLst>
                      <p:childTnLst>
                        <p:par>
                          <p:cTn id="11" fill="hold">
                            <p:stCondLst>
                              <p:cond delay="0"/>
                            </p:stCondLst>
                            <p:childTnLst>
                              <p:par>
                                <p:cTn id="12" presetID="12" presetClass="entr" presetSubtype="4"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slide(fromBottom)">
                                      <p:cBhvr>
                                        <p:cTn id="14"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Flower03.jpg"/>
          <p:cNvPicPr>
            <a:picLocks noChangeAspect="1"/>
          </p:cNvPicPr>
          <p:nvPr/>
        </p:nvPicPr>
        <p:blipFill>
          <a:blip r:embed="rId2"/>
          <a:stretch>
            <a:fillRect/>
          </a:stretch>
        </p:blipFill>
        <p:spPr>
          <a:xfrm>
            <a:off x="0" y="0"/>
            <a:ext cx="9144000" cy="6858000"/>
          </a:xfrm>
          <a:prstGeom prst="rect">
            <a:avLst/>
          </a:prstGeom>
        </p:spPr>
      </p:pic>
      <p:sp>
        <p:nvSpPr>
          <p:cNvPr id="12" name="Rectangle 2"/>
          <p:cNvSpPr txBox="1">
            <a:spLocks noChangeArrowheads="1"/>
          </p:cNvSpPr>
          <p:nvPr/>
        </p:nvSpPr>
        <p:spPr bwMode="auto">
          <a:xfrm>
            <a:off x="2590800" y="1225584"/>
            <a:ext cx="4343400" cy="8683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Arial" charset="0"/>
              </a:defRPr>
            </a:lvl2pPr>
            <a:lvl3pPr algn="l" rtl="0" eaLnBrk="0" fontAlgn="base" hangingPunct="0">
              <a:spcBef>
                <a:spcPct val="0"/>
              </a:spcBef>
              <a:spcAft>
                <a:spcPct val="0"/>
              </a:spcAft>
              <a:defRPr sz="3800">
                <a:solidFill>
                  <a:schemeClr val="tx2"/>
                </a:solidFill>
                <a:latin typeface="Arial" charset="0"/>
              </a:defRPr>
            </a:lvl3pPr>
            <a:lvl4pPr algn="l" rtl="0" eaLnBrk="0" fontAlgn="base" hangingPunct="0">
              <a:spcBef>
                <a:spcPct val="0"/>
              </a:spcBef>
              <a:spcAft>
                <a:spcPct val="0"/>
              </a:spcAft>
              <a:defRPr sz="3800">
                <a:solidFill>
                  <a:schemeClr val="tx2"/>
                </a:solidFill>
                <a:latin typeface="Arial" charset="0"/>
              </a:defRPr>
            </a:lvl4pPr>
            <a:lvl5pPr algn="l" rtl="0" eaLnBrk="0" fontAlgn="base" hangingPunct="0">
              <a:spcBef>
                <a:spcPct val="0"/>
              </a:spcBef>
              <a:spcAft>
                <a:spcPct val="0"/>
              </a:spcAft>
              <a:defRPr sz="3800">
                <a:solidFill>
                  <a:schemeClr val="tx2"/>
                </a:solidFill>
                <a:latin typeface="Arial" charset="0"/>
              </a:defRPr>
            </a:lvl5pPr>
            <a:lvl6pPr marL="457200" algn="l" rtl="0" fontAlgn="base">
              <a:spcBef>
                <a:spcPct val="0"/>
              </a:spcBef>
              <a:spcAft>
                <a:spcPct val="0"/>
              </a:spcAft>
              <a:defRPr sz="3800">
                <a:solidFill>
                  <a:schemeClr val="tx2"/>
                </a:solidFill>
                <a:latin typeface="Arial" charset="0"/>
              </a:defRPr>
            </a:lvl6pPr>
            <a:lvl7pPr marL="914400" algn="l" rtl="0" fontAlgn="base">
              <a:spcBef>
                <a:spcPct val="0"/>
              </a:spcBef>
              <a:spcAft>
                <a:spcPct val="0"/>
              </a:spcAft>
              <a:defRPr sz="3800">
                <a:solidFill>
                  <a:schemeClr val="tx2"/>
                </a:solidFill>
                <a:latin typeface="Arial" charset="0"/>
              </a:defRPr>
            </a:lvl7pPr>
            <a:lvl8pPr marL="1371600" algn="l" rtl="0" fontAlgn="base">
              <a:spcBef>
                <a:spcPct val="0"/>
              </a:spcBef>
              <a:spcAft>
                <a:spcPct val="0"/>
              </a:spcAft>
              <a:defRPr sz="3800">
                <a:solidFill>
                  <a:schemeClr val="tx2"/>
                </a:solidFill>
                <a:latin typeface="Arial" charset="0"/>
              </a:defRPr>
            </a:lvl8pPr>
            <a:lvl9pPr marL="1828800" algn="l" rtl="0" fontAlgn="base">
              <a:spcBef>
                <a:spcPct val="0"/>
              </a:spcBef>
              <a:spcAft>
                <a:spcPct val="0"/>
              </a:spcAft>
              <a:defRPr sz="3800">
                <a:solidFill>
                  <a:schemeClr val="tx2"/>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600" b="1" i="1" u="none" strike="noStrike" kern="0" cap="none" spc="0" normalizeH="0" baseline="0" noProof="0" dirty="0" smtClean="0">
                <a:ln>
                  <a:noFill/>
                </a:ln>
                <a:solidFill>
                  <a:srgbClr val="CC3300"/>
                </a:solidFill>
                <a:effectLst/>
                <a:uLnTx/>
                <a:uFillTx/>
                <a:latin typeface="Times New Roman" panose="02020603050405020304" pitchFamily="18" charset="0"/>
                <a:cs typeface="Times New Roman" panose="02020603050405020304" pitchFamily="18" charset="0"/>
              </a:rPr>
              <a:t>Kiểm tra bài cũ</a:t>
            </a:r>
          </a:p>
        </p:txBody>
      </p:sp>
      <p:sp>
        <p:nvSpPr>
          <p:cNvPr id="14" name="AutoShape 3"/>
          <p:cNvSpPr>
            <a:spLocks noChangeArrowheads="1"/>
          </p:cNvSpPr>
          <p:nvPr/>
        </p:nvSpPr>
        <p:spPr bwMode="auto">
          <a:xfrm rot="526912">
            <a:off x="654363" y="1756726"/>
            <a:ext cx="7505700" cy="4770437"/>
          </a:xfrm>
          <a:prstGeom prst="irregularSeal2">
            <a:avLst/>
          </a:prstGeom>
          <a:solidFill>
            <a:srgbClr val="CCCCFF"/>
          </a:solidFill>
          <a:ln w="9525">
            <a:solidFill>
              <a:srgbClr val="000000"/>
            </a:solidFill>
            <a:miter lim="800000"/>
            <a:headEnd/>
            <a:tailEnd/>
          </a:ln>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vi-VN" sz="3200" b="0" i="0" u="none" strike="noStrike" kern="0" cap="none" spc="0" normalizeH="0" baseline="0" noProof="0" smtClean="0">
              <a:ln>
                <a:noFill/>
              </a:ln>
              <a:solidFill>
                <a:srgbClr val="0070C0"/>
              </a:solidFill>
              <a:effectLst/>
              <a:uLnTx/>
              <a:uFillTx/>
            </a:endParaRPr>
          </a:p>
        </p:txBody>
      </p:sp>
      <p:sp>
        <p:nvSpPr>
          <p:cNvPr id="13" name="Text Box 4"/>
          <p:cNvSpPr txBox="1">
            <a:spLocks noChangeArrowheads="1"/>
          </p:cNvSpPr>
          <p:nvPr/>
        </p:nvSpPr>
        <p:spPr bwMode="auto">
          <a:xfrm>
            <a:off x="1674404" y="3875782"/>
            <a:ext cx="5465618" cy="1077218"/>
          </a:xfrm>
          <a:prstGeom prst="rect">
            <a:avLst/>
          </a:prstGeom>
          <a:noFill/>
          <a:ln w="9525">
            <a:noFill/>
            <a:miter lim="800000"/>
            <a:headEnd/>
            <a:tailEnd/>
          </a:ln>
        </p:spPr>
        <p:txBody>
          <a:bodyPr wrap="square">
            <a:spAutoFit/>
          </a:bodyPr>
          <a:lstStyle/>
          <a:p>
            <a:pPr>
              <a:spcBef>
                <a:spcPct val="50000"/>
              </a:spcBef>
            </a:pPr>
            <a:r>
              <a:rPr lang="en-US" altLang="vi-VN" sz="3200" b="1" dirty="0" smtClean="0">
                <a:latin typeface="Times New Roman" panose="02020603050405020304" pitchFamily="18" charset="0"/>
                <a:cs typeface="Times New Roman" panose="02020603050405020304" pitchFamily="18" charset="0"/>
              </a:rPr>
              <a:t> Vật liệu, dụng cụ cắt, khâu, thêu gồm những gì? </a:t>
            </a:r>
            <a:endParaRPr lang="en-US" altLang="vi-VN"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6313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1000" fill="hold"/>
                                        <p:tgtEl>
                                          <p:spTgt spid="12"/>
                                        </p:tgtEl>
                                        <p:attrNameLst>
                                          <p:attrName>ppt_w</p:attrName>
                                        </p:attrNameLst>
                                      </p:cBhvr>
                                      <p:tavLst>
                                        <p:tav tm="0">
                                          <p:val>
                                            <p:strVal val="#ppt_w*0.70"/>
                                          </p:val>
                                        </p:tav>
                                        <p:tav tm="100000">
                                          <p:val>
                                            <p:strVal val="#ppt_w"/>
                                          </p:val>
                                        </p:tav>
                                      </p:tavLst>
                                    </p:anim>
                                    <p:anim calcmode="lin" valueType="num">
                                      <p:cBhvr>
                                        <p:cTn id="8" dur="1000" fill="hold"/>
                                        <p:tgtEl>
                                          <p:spTgt spid="12"/>
                                        </p:tgtEl>
                                        <p:attrNameLst>
                                          <p:attrName>ppt_h</p:attrName>
                                        </p:attrNameLst>
                                      </p:cBhvr>
                                      <p:tavLst>
                                        <p:tav tm="0">
                                          <p:val>
                                            <p:strVal val="#ppt_h"/>
                                          </p:val>
                                        </p:tav>
                                        <p:tav tm="100000">
                                          <p:val>
                                            <p:strVal val="#ppt_h"/>
                                          </p:val>
                                        </p:tav>
                                      </p:tavLst>
                                    </p:anim>
                                    <p:animEffect transition="in" filter="fade">
                                      <p:cBhvr>
                                        <p:cTn id="9" dur="1000"/>
                                        <p:tgtEl>
                                          <p:spTgt spid="12"/>
                                        </p:tgtEl>
                                      </p:cBhvr>
                                    </p:animEffect>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13"/>
                                        </p:tgtEl>
                                        <p:attrNameLst>
                                          <p:attrName>style.visibility</p:attrName>
                                        </p:attrNameLst>
                                      </p:cBhvr>
                                      <p:to>
                                        <p:strVal val="visible"/>
                                      </p:to>
                                    </p:set>
                                    <p:animEffect transition="in" filter="fade">
                                      <p:cBhvr>
                                        <p:cTn id="14" dur="1000"/>
                                        <p:tgtEl>
                                          <p:spTgt spid="13"/>
                                        </p:tgtEl>
                                      </p:cBhvr>
                                    </p:animEffect>
                                    <p:anim calcmode="lin" valueType="num">
                                      <p:cBhvr>
                                        <p:cTn id="15" dur="1000" fill="hold"/>
                                        <p:tgtEl>
                                          <p:spTgt spid="13"/>
                                        </p:tgtEl>
                                        <p:attrNameLst>
                                          <p:attrName>ppt_x</p:attrName>
                                        </p:attrNameLst>
                                      </p:cBhvr>
                                      <p:tavLst>
                                        <p:tav tm="0">
                                          <p:val>
                                            <p:strVal val="#ppt_x"/>
                                          </p:val>
                                        </p:tav>
                                        <p:tav tm="100000">
                                          <p:val>
                                            <p:strVal val="#ppt_x"/>
                                          </p:val>
                                        </p:tav>
                                      </p:tavLst>
                                    </p:anim>
                                    <p:anim calcmode="lin" valueType="num">
                                      <p:cBhvr>
                                        <p:cTn id="16"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31" presetClass="entr" presetSubtype="0" fill="hold" grpId="0" nodeType="clickEffect">
                                  <p:stCondLst>
                                    <p:cond delay="0"/>
                                  </p:stCondLst>
                                  <p:iterate type="lt">
                                    <p:tmPct val="5000"/>
                                  </p:iterate>
                                  <p:childTnLst>
                                    <p:set>
                                      <p:cBhvr>
                                        <p:cTn id="20" dur="1" fill="hold">
                                          <p:stCondLst>
                                            <p:cond delay="0"/>
                                          </p:stCondLst>
                                        </p:cTn>
                                        <p:tgtEl>
                                          <p:spTgt spid="14"/>
                                        </p:tgtEl>
                                        <p:attrNameLst>
                                          <p:attrName>style.visibility</p:attrName>
                                        </p:attrNameLst>
                                      </p:cBhvr>
                                      <p:to>
                                        <p:strVal val="visible"/>
                                      </p:to>
                                    </p:set>
                                    <p:anim calcmode="lin" valueType="num">
                                      <p:cBhvr>
                                        <p:cTn id="21" dur="1000" fill="hold"/>
                                        <p:tgtEl>
                                          <p:spTgt spid="14"/>
                                        </p:tgtEl>
                                        <p:attrNameLst>
                                          <p:attrName>ppt_w</p:attrName>
                                        </p:attrNameLst>
                                      </p:cBhvr>
                                      <p:tavLst>
                                        <p:tav tm="0">
                                          <p:val>
                                            <p:fltVal val="0"/>
                                          </p:val>
                                        </p:tav>
                                        <p:tav tm="100000">
                                          <p:val>
                                            <p:strVal val="#ppt_w"/>
                                          </p:val>
                                        </p:tav>
                                      </p:tavLst>
                                    </p:anim>
                                    <p:anim calcmode="lin" valueType="num">
                                      <p:cBhvr>
                                        <p:cTn id="22" dur="1000" fill="hold"/>
                                        <p:tgtEl>
                                          <p:spTgt spid="14"/>
                                        </p:tgtEl>
                                        <p:attrNameLst>
                                          <p:attrName>ppt_h</p:attrName>
                                        </p:attrNameLst>
                                      </p:cBhvr>
                                      <p:tavLst>
                                        <p:tav tm="0">
                                          <p:val>
                                            <p:fltVal val="0"/>
                                          </p:val>
                                        </p:tav>
                                        <p:tav tm="100000">
                                          <p:val>
                                            <p:strVal val="#ppt_h"/>
                                          </p:val>
                                        </p:tav>
                                      </p:tavLst>
                                    </p:anim>
                                    <p:anim calcmode="lin" valueType="num">
                                      <p:cBhvr>
                                        <p:cTn id="23" dur="1000" fill="hold"/>
                                        <p:tgtEl>
                                          <p:spTgt spid="14"/>
                                        </p:tgtEl>
                                        <p:attrNameLst>
                                          <p:attrName>style.rotation</p:attrName>
                                        </p:attrNameLst>
                                      </p:cBhvr>
                                      <p:tavLst>
                                        <p:tav tm="0">
                                          <p:val>
                                            <p:fltVal val="90"/>
                                          </p:val>
                                        </p:tav>
                                        <p:tav tm="100000">
                                          <p:val>
                                            <p:fltVal val="0"/>
                                          </p:val>
                                        </p:tav>
                                      </p:tavLst>
                                    </p:anim>
                                    <p:animEffect transition="in" filter="fade">
                                      <p:cBhvr>
                                        <p:cTn id="24"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4" grpId="0" animBg="1"/>
      <p:bldP spid="1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Flower03.jpg"/>
          <p:cNvPicPr>
            <a:picLocks noChangeAspect="1"/>
          </p:cNvPicPr>
          <p:nvPr/>
        </p:nvPicPr>
        <p:blipFill>
          <a:blip r:embed="rId2"/>
          <a:stretch>
            <a:fillRect/>
          </a:stretch>
        </p:blipFill>
        <p:spPr>
          <a:xfrm>
            <a:off x="0" y="20782"/>
            <a:ext cx="9144000" cy="6858000"/>
          </a:xfrm>
          <a:prstGeom prst="rect">
            <a:avLst/>
          </a:prstGeom>
        </p:spPr>
      </p:pic>
      <p:sp>
        <p:nvSpPr>
          <p:cNvPr id="12" name="Rectangle 2"/>
          <p:cNvSpPr txBox="1">
            <a:spLocks noChangeArrowheads="1"/>
          </p:cNvSpPr>
          <p:nvPr/>
        </p:nvSpPr>
        <p:spPr bwMode="auto">
          <a:xfrm>
            <a:off x="2590800" y="1017820"/>
            <a:ext cx="4343400" cy="8683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Arial" charset="0"/>
              </a:defRPr>
            </a:lvl2pPr>
            <a:lvl3pPr algn="l" rtl="0" eaLnBrk="0" fontAlgn="base" hangingPunct="0">
              <a:spcBef>
                <a:spcPct val="0"/>
              </a:spcBef>
              <a:spcAft>
                <a:spcPct val="0"/>
              </a:spcAft>
              <a:defRPr sz="3800">
                <a:solidFill>
                  <a:schemeClr val="tx2"/>
                </a:solidFill>
                <a:latin typeface="Arial" charset="0"/>
              </a:defRPr>
            </a:lvl3pPr>
            <a:lvl4pPr algn="l" rtl="0" eaLnBrk="0" fontAlgn="base" hangingPunct="0">
              <a:spcBef>
                <a:spcPct val="0"/>
              </a:spcBef>
              <a:spcAft>
                <a:spcPct val="0"/>
              </a:spcAft>
              <a:defRPr sz="3800">
                <a:solidFill>
                  <a:schemeClr val="tx2"/>
                </a:solidFill>
                <a:latin typeface="Arial" charset="0"/>
              </a:defRPr>
            </a:lvl4pPr>
            <a:lvl5pPr algn="l" rtl="0" eaLnBrk="0" fontAlgn="base" hangingPunct="0">
              <a:spcBef>
                <a:spcPct val="0"/>
              </a:spcBef>
              <a:spcAft>
                <a:spcPct val="0"/>
              </a:spcAft>
              <a:defRPr sz="3800">
                <a:solidFill>
                  <a:schemeClr val="tx2"/>
                </a:solidFill>
                <a:latin typeface="Arial" charset="0"/>
              </a:defRPr>
            </a:lvl5pPr>
            <a:lvl6pPr marL="457200" algn="l" rtl="0" fontAlgn="base">
              <a:spcBef>
                <a:spcPct val="0"/>
              </a:spcBef>
              <a:spcAft>
                <a:spcPct val="0"/>
              </a:spcAft>
              <a:defRPr sz="3800">
                <a:solidFill>
                  <a:schemeClr val="tx2"/>
                </a:solidFill>
                <a:latin typeface="Arial" charset="0"/>
              </a:defRPr>
            </a:lvl6pPr>
            <a:lvl7pPr marL="914400" algn="l" rtl="0" fontAlgn="base">
              <a:spcBef>
                <a:spcPct val="0"/>
              </a:spcBef>
              <a:spcAft>
                <a:spcPct val="0"/>
              </a:spcAft>
              <a:defRPr sz="3800">
                <a:solidFill>
                  <a:schemeClr val="tx2"/>
                </a:solidFill>
                <a:latin typeface="Arial" charset="0"/>
              </a:defRPr>
            </a:lvl7pPr>
            <a:lvl8pPr marL="1371600" algn="l" rtl="0" fontAlgn="base">
              <a:spcBef>
                <a:spcPct val="0"/>
              </a:spcBef>
              <a:spcAft>
                <a:spcPct val="0"/>
              </a:spcAft>
              <a:defRPr sz="3800">
                <a:solidFill>
                  <a:schemeClr val="tx2"/>
                </a:solidFill>
                <a:latin typeface="Arial" charset="0"/>
              </a:defRPr>
            </a:lvl8pPr>
            <a:lvl9pPr marL="1828800" algn="l" rtl="0" fontAlgn="base">
              <a:spcBef>
                <a:spcPct val="0"/>
              </a:spcBef>
              <a:spcAft>
                <a:spcPct val="0"/>
              </a:spcAft>
              <a:defRPr sz="3800">
                <a:solidFill>
                  <a:schemeClr val="tx2"/>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3600" b="1" i="1" u="none" strike="noStrike" kern="0" cap="none" spc="0" normalizeH="0" baseline="0" noProof="0" dirty="0" smtClean="0">
              <a:ln>
                <a:noFill/>
              </a:ln>
              <a:solidFill>
                <a:srgbClr val="CC3300"/>
              </a:solidFill>
              <a:effectLst/>
              <a:uLnTx/>
              <a:uFillTx/>
              <a:latin typeface="Arial"/>
              <a:ea typeface="+mj-ea"/>
              <a:cs typeface="+mj-cs"/>
            </a:endParaRPr>
          </a:p>
        </p:txBody>
      </p:sp>
      <p:sp>
        <p:nvSpPr>
          <p:cNvPr id="6" name="Text Box 19">
            <a:extLst>
              <a:ext uri="{FF2B5EF4-FFF2-40B4-BE49-F238E27FC236}">
                <a16:creationId xmlns:a16="http://schemas.microsoft.com/office/drawing/2014/main" id="{3907B723-D20C-4816-A1C4-6E11616EE05C}"/>
              </a:ext>
            </a:extLst>
          </p:cNvPr>
          <p:cNvSpPr txBox="1"/>
          <p:nvPr/>
        </p:nvSpPr>
        <p:spPr>
          <a:xfrm>
            <a:off x="-152400" y="1905000"/>
            <a:ext cx="9525000" cy="2209800"/>
          </a:xfrm>
          <a:prstGeom prst="rect">
            <a:avLst/>
          </a:prstGeom>
          <a:noFill/>
          <a:ln>
            <a:noFill/>
          </a:ln>
        </p:spPr>
        <p:txBody>
          <a:bodyPr lIns="68580" tIns="34290" rIns="68580" bIns="34290"/>
          <a:lstStyle/>
          <a:p>
            <a:pPr algn="ctr" eaLnBrk="1" hangingPunct="1">
              <a:lnSpc>
                <a:spcPct val="150000"/>
              </a:lnSpc>
              <a:defRPr/>
            </a:pPr>
            <a:r>
              <a:rPr lang="en-US" b="1" dirty="0" smtClean="0">
                <a:ln w="9525" cap="flat" cmpd="sng" algn="ctr">
                  <a:solidFill>
                    <a:srgbClr val="FF0000"/>
                  </a:solidFill>
                  <a:prstDash val="solid"/>
                  <a:round/>
                </a:ln>
                <a:solidFill>
                  <a:srgbClr val="FF0000"/>
                </a:solidFill>
                <a:effectLst>
                  <a:outerShdw blurRad="50800" dist="38100" dir="2700000" algn="tl">
                    <a:srgbClr val="000000">
                      <a:alpha val="40000"/>
                    </a:srgbClr>
                  </a:outerShdw>
                </a:effectLst>
                <a:latin typeface="Times New Roman" panose="02020603050405020304" pitchFamily="18" charset="0"/>
                <a:ea typeface="Calibri" panose="020F0502020204030204" pitchFamily="34" charset="0"/>
              </a:rPr>
              <a:t>Bài </a:t>
            </a:r>
            <a:r>
              <a:rPr lang="en-US" b="1" dirty="0">
                <a:ln w="9525" cap="flat" cmpd="sng" algn="ctr">
                  <a:solidFill>
                    <a:srgbClr val="FF0000"/>
                  </a:solidFill>
                  <a:prstDash val="solid"/>
                  <a:round/>
                </a:ln>
                <a:solidFill>
                  <a:srgbClr val="FF0000"/>
                </a:solidFill>
                <a:effectLst>
                  <a:outerShdw blurRad="50800" dist="38100" dir="2700000" algn="tl">
                    <a:srgbClr val="000000">
                      <a:alpha val="40000"/>
                    </a:srgbClr>
                  </a:outerShdw>
                </a:effectLst>
                <a:latin typeface="Times New Roman" panose="02020603050405020304" pitchFamily="18" charset="0"/>
                <a:ea typeface="Calibri" panose="020F0502020204030204" pitchFamily="34" charset="0"/>
              </a:rPr>
              <a:t>2: </a:t>
            </a:r>
            <a:r>
              <a:rPr lang="en-US" b="1" dirty="0" smtClean="0">
                <a:ln w="9525" cap="flat" cmpd="sng" algn="ctr">
                  <a:solidFill>
                    <a:srgbClr val="FF0000"/>
                  </a:solidFill>
                  <a:prstDash val="solid"/>
                  <a:round/>
                </a:ln>
                <a:solidFill>
                  <a:srgbClr val="FF0000"/>
                </a:solidFill>
                <a:effectLst>
                  <a:outerShdw blurRad="50800" dist="38100" dir="2700000" algn="tl">
                    <a:srgbClr val="000000">
                      <a:alpha val="40000"/>
                    </a:srgbClr>
                  </a:outerShdw>
                </a:effectLst>
                <a:latin typeface="Times New Roman" panose="02020603050405020304" pitchFamily="18" charset="0"/>
                <a:ea typeface="Calibri" panose="020F0502020204030204" pitchFamily="34" charset="0"/>
              </a:rPr>
              <a:t>VẬT LIỆU, DỤNG CỤ </a:t>
            </a:r>
          </a:p>
          <a:p>
            <a:pPr algn="ctr" eaLnBrk="1" hangingPunct="1">
              <a:lnSpc>
                <a:spcPct val="150000"/>
              </a:lnSpc>
              <a:defRPr/>
            </a:pPr>
            <a:r>
              <a:rPr lang="en-US" b="1" dirty="0" smtClean="0">
                <a:ln w="9525" cap="flat" cmpd="sng" algn="ctr">
                  <a:solidFill>
                    <a:srgbClr val="FF0000"/>
                  </a:solidFill>
                  <a:prstDash val="solid"/>
                  <a:round/>
                </a:ln>
                <a:solidFill>
                  <a:srgbClr val="FF0000"/>
                </a:solidFill>
                <a:effectLst>
                  <a:outerShdw blurRad="50800" dist="38100" dir="2700000" algn="tl">
                    <a:srgbClr val="000000">
                      <a:alpha val="40000"/>
                    </a:srgbClr>
                  </a:outerShdw>
                </a:effectLst>
                <a:latin typeface="Times New Roman" panose="02020603050405020304" pitchFamily="18" charset="0"/>
                <a:ea typeface="Calibri" panose="020F0502020204030204" pitchFamily="34" charset="0"/>
              </a:rPr>
              <a:t>             CẮT, KHÂU, THÊU(tiếp </a:t>
            </a:r>
            <a:r>
              <a:rPr lang="en-US" b="1" dirty="0">
                <a:ln w="9525" cap="flat" cmpd="sng" algn="ctr">
                  <a:solidFill>
                    <a:srgbClr val="FF0000"/>
                  </a:solidFill>
                  <a:prstDash val="solid"/>
                  <a:round/>
                </a:ln>
                <a:solidFill>
                  <a:srgbClr val="FF0000"/>
                </a:solidFill>
                <a:effectLst>
                  <a:outerShdw blurRad="50800" dist="38100" dir="2700000" algn="tl">
                    <a:srgbClr val="000000">
                      <a:alpha val="40000"/>
                    </a:srgbClr>
                  </a:outerShdw>
                </a:effectLst>
                <a:latin typeface="Times New Roman" panose="02020603050405020304" pitchFamily="18" charset="0"/>
                <a:ea typeface="Calibri" panose="020F0502020204030204" pitchFamily="34" charset="0"/>
              </a:rPr>
              <a:t>theo)</a:t>
            </a:r>
          </a:p>
          <a:p>
            <a:pPr algn="ctr" eaLnBrk="1" hangingPunct="1">
              <a:lnSpc>
                <a:spcPct val="150000"/>
              </a:lnSpc>
              <a:defRPr/>
            </a:pPr>
            <a:r>
              <a:rPr lang="en-US" b="1" dirty="0">
                <a:ln w="9525" cap="flat" cmpd="sng" algn="ctr">
                  <a:solidFill>
                    <a:srgbClr val="FF0000"/>
                  </a:solidFill>
                  <a:prstDash val="solid"/>
                  <a:round/>
                </a:ln>
                <a:solidFill>
                  <a:srgbClr val="FF3399"/>
                </a:solidFill>
                <a:effectLst>
                  <a:outerShdw blurRad="50800" dist="38100" dir="2700000" algn="tl">
                    <a:srgbClr val="000000">
                      <a:alpha val="40000"/>
                    </a:srgbClr>
                  </a:outerShdw>
                </a:effectLst>
                <a:latin typeface="Times New Roman" panose="02020603050405020304" pitchFamily="18" charset="0"/>
                <a:ea typeface="Calibri" panose="020F0502020204030204" pitchFamily="34" charset="0"/>
              </a:rPr>
              <a:t>                              </a:t>
            </a:r>
            <a:endParaRPr lang="en-US" altLang="vi-VN" sz="4000" b="1" dirty="0">
              <a:solidFill>
                <a:srgbClr val="FF0000"/>
              </a:solidFill>
              <a:latin typeface="Times New Roman" panose="02020603050405020304" pitchFamily="18" charset="0"/>
              <a:cs typeface="Times New Roman" panose="02020603050405020304" pitchFamily="18" charset="0"/>
            </a:endParaRPr>
          </a:p>
        </p:txBody>
      </p:sp>
      <p:pic>
        <p:nvPicPr>
          <p:cNvPr id="7" name="Picture 2"/>
          <p:cNvPicPr>
            <a:picLocks noChangeAspect="1" noChangeArrowheads="1"/>
          </p:cNvPicPr>
          <p:nvPr/>
        </p:nvPicPr>
        <p:blipFill>
          <a:blip r:embed="rId3" cstate="print">
            <a:clrChange>
              <a:clrFrom>
                <a:srgbClr val="FDFDFD"/>
              </a:clrFrom>
              <a:clrTo>
                <a:srgbClr val="FDFDFD">
                  <a:alpha val="0"/>
                </a:srgbClr>
              </a:clrTo>
            </a:clrChange>
            <a:extLst>
              <a:ext uri="{28A0092B-C50C-407E-A947-70E740481C1C}">
                <a14:useLocalDpi xmlns:a14="http://schemas.microsoft.com/office/drawing/2010/main" val="0"/>
              </a:ext>
            </a:extLst>
          </a:blip>
          <a:srcRect/>
          <a:stretch>
            <a:fillRect/>
          </a:stretch>
        </p:blipFill>
        <p:spPr bwMode="auto">
          <a:xfrm>
            <a:off x="76200" y="152400"/>
            <a:ext cx="1025525" cy="1077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38566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nodePh="1">
                                  <p:stCondLst>
                                    <p:cond delay="0"/>
                                  </p:stCondLst>
                                  <p:endCondLst>
                                    <p:cond evt="begin" delay="0">
                                      <p:tn val="5"/>
                                    </p:cond>
                                  </p:endCondLst>
                                  <p:childTnLst>
                                    <p:set>
                                      <p:cBhvr>
                                        <p:cTn id="6" dur="1" fill="hold">
                                          <p:stCondLst>
                                            <p:cond delay="0"/>
                                          </p:stCondLst>
                                        </p:cTn>
                                        <p:tgtEl>
                                          <p:spTgt spid="12"/>
                                        </p:tgtEl>
                                        <p:attrNameLst>
                                          <p:attrName>style.visibility</p:attrName>
                                        </p:attrNameLst>
                                      </p:cBhvr>
                                      <p:to>
                                        <p:strVal val="visible"/>
                                      </p:to>
                                    </p:set>
                                    <p:anim calcmode="lin" valueType="num">
                                      <p:cBhvr>
                                        <p:cTn id="7" dur="1000" fill="hold"/>
                                        <p:tgtEl>
                                          <p:spTgt spid="12"/>
                                        </p:tgtEl>
                                        <p:attrNameLst>
                                          <p:attrName>ppt_w</p:attrName>
                                        </p:attrNameLst>
                                      </p:cBhvr>
                                      <p:tavLst>
                                        <p:tav tm="0">
                                          <p:val>
                                            <p:strVal val="#ppt_w*0.70"/>
                                          </p:val>
                                        </p:tav>
                                        <p:tav tm="100000">
                                          <p:val>
                                            <p:strVal val="#ppt_w"/>
                                          </p:val>
                                        </p:tav>
                                      </p:tavLst>
                                    </p:anim>
                                    <p:anim calcmode="lin" valueType="num">
                                      <p:cBhvr>
                                        <p:cTn id="8" dur="1000" fill="hold"/>
                                        <p:tgtEl>
                                          <p:spTgt spid="12"/>
                                        </p:tgtEl>
                                        <p:attrNameLst>
                                          <p:attrName>ppt_h</p:attrName>
                                        </p:attrNameLst>
                                      </p:cBhvr>
                                      <p:tavLst>
                                        <p:tav tm="0">
                                          <p:val>
                                            <p:strVal val="#ppt_h"/>
                                          </p:val>
                                        </p:tav>
                                        <p:tav tm="100000">
                                          <p:val>
                                            <p:strVal val="#ppt_h"/>
                                          </p:val>
                                        </p:tav>
                                      </p:tavLst>
                                    </p:anim>
                                    <p:animEffect transition="in" filter="fade">
                                      <p:cBhvr>
                                        <p:cTn id="9"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Flower03.jpg"/>
          <p:cNvPicPr>
            <a:picLocks noChangeAspect="1"/>
          </p:cNvPicPr>
          <p:nvPr/>
        </p:nvPicPr>
        <p:blipFill>
          <a:blip r:embed="rId2"/>
          <a:stretch>
            <a:fillRect/>
          </a:stretch>
        </p:blipFill>
        <p:spPr>
          <a:xfrm>
            <a:off x="0" y="20782"/>
            <a:ext cx="9144000" cy="6858000"/>
          </a:xfrm>
          <a:prstGeom prst="rect">
            <a:avLst/>
          </a:prstGeom>
        </p:spPr>
      </p:pic>
      <p:sp>
        <p:nvSpPr>
          <p:cNvPr id="12" name="Rectangle 2"/>
          <p:cNvSpPr txBox="1">
            <a:spLocks noChangeArrowheads="1"/>
          </p:cNvSpPr>
          <p:nvPr/>
        </p:nvSpPr>
        <p:spPr bwMode="auto">
          <a:xfrm>
            <a:off x="2590800" y="1017820"/>
            <a:ext cx="4343400" cy="8683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Arial" charset="0"/>
              </a:defRPr>
            </a:lvl2pPr>
            <a:lvl3pPr algn="l" rtl="0" eaLnBrk="0" fontAlgn="base" hangingPunct="0">
              <a:spcBef>
                <a:spcPct val="0"/>
              </a:spcBef>
              <a:spcAft>
                <a:spcPct val="0"/>
              </a:spcAft>
              <a:defRPr sz="3800">
                <a:solidFill>
                  <a:schemeClr val="tx2"/>
                </a:solidFill>
                <a:latin typeface="Arial" charset="0"/>
              </a:defRPr>
            </a:lvl3pPr>
            <a:lvl4pPr algn="l" rtl="0" eaLnBrk="0" fontAlgn="base" hangingPunct="0">
              <a:spcBef>
                <a:spcPct val="0"/>
              </a:spcBef>
              <a:spcAft>
                <a:spcPct val="0"/>
              </a:spcAft>
              <a:defRPr sz="3800">
                <a:solidFill>
                  <a:schemeClr val="tx2"/>
                </a:solidFill>
                <a:latin typeface="Arial" charset="0"/>
              </a:defRPr>
            </a:lvl4pPr>
            <a:lvl5pPr algn="l" rtl="0" eaLnBrk="0" fontAlgn="base" hangingPunct="0">
              <a:spcBef>
                <a:spcPct val="0"/>
              </a:spcBef>
              <a:spcAft>
                <a:spcPct val="0"/>
              </a:spcAft>
              <a:defRPr sz="3800">
                <a:solidFill>
                  <a:schemeClr val="tx2"/>
                </a:solidFill>
                <a:latin typeface="Arial" charset="0"/>
              </a:defRPr>
            </a:lvl5pPr>
            <a:lvl6pPr marL="457200" algn="l" rtl="0" fontAlgn="base">
              <a:spcBef>
                <a:spcPct val="0"/>
              </a:spcBef>
              <a:spcAft>
                <a:spcPct val="0"/>
              </a:spcAft>
              <a:defRPr sz="3800">
                <a:solidFill>
                  <a:schemeClr val="tx2"/>
                </a:solidFill>
                <a:latin typeface="Arial" charset="0"/>
              </a:defRPr>
            </a:lvl6pPr>
            <a:lvl7pPr marL="914400" algn="l" rtl="0" fontAlgn="base">
              <a:spcBef>
                <a:spcPct val="0"/>
              </a:spcBef>
              <a:spcAft>
                <a:spcPct val="0"/>
              </a:spcAft>
              <a:defRPr sz="3800">
                <a:solidFill>
                  <a:schemeClr val="tx2"/>
                </a:solidFill>
                <a:latin typeface="Arial" charset="0"/>
              </a:defRPr>
            </a:lvl7pPr>
            <a:lvl8pPr marL="1371600" algn="l" rtl="0" fontAlgn="base">
              <a:spcBef>
                <a:spcPct val="0"/>
              </a:spcBef>
              <a:spcAft>
                <a:spcPct val="0"/>
              </a:spcAft>
              <a:defRPr sz="3800">
                <a:solidFill>
                  <a:schemeClr val="tx2"/>
                </a:solidFill>
                <a:latin typeface="Arial" charset="0"/>
              </a:defRPr>
            </a:lvl8pPr>
            <a:lvl9pPr marL="1828800" algn="l" rtl="0" fontAlgn="base">
              <a:spcBef>
                <a:spcPct val="0"/>
              </a:spcBef>
              <a:spcAft>
                <a:spcPct val="0"/>
              </a:spcAft>
              <a:defRPr sz="3800">
                <a:solidFill>
                  <a:schemeClr val="tx2"/>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3600" b="1" i="1" u="none" strike="noStrike" kern="0" cap="none" spc="0" normalizeH="0" baseline="0" noProof="0" dirty="0" smtClean="0">
              <a:ln>
                <a:noFill/>
              </a:ln>
              <a:solidFill>
                <a:srgbClr val="CC3300"/>
              </a:solidFill>
              <a:effectLst/>
              <a:uLnTx/>
              <a:uFillTx/>
              <a:latin typeface="Arial"/>
              <a:ea typeface="+mj-ea"/>
              <a:cs typeface="+mj-cs"/>
            </a:endParaRPr>
          </a:p>
        </p:txBody>
      </p:sp>
      <p:sp>
        <p:nvSpPr>
          <p:cNvPr id="5" name="AutoShape 3"/>
          <p:cNvSpPr>
            <a:spLocks noChangeArrowheads="1"/>
          </p:cNvSpPr>
          <p:nvPr/>
        </p:nvSpPr>
        <p:spPr bwMode="auto">
          <a:xfrm>
            <a:off x="1504950" y="954985"/>
            <a:ext cx="6858000" cy="1981200"/>
          </a:xfrm>
          <a:prstGeom prst="cloudCallout">
            <a:avLst>
              <a:gd name="adj1" fmla="val -24810"/>
              <a:gd name="adj2" fmla="val 59782"/>
            </a:avLst>
          </a:prstGeom>
          <a:solidFill>
            <a:srgbClr val="FFEF66"/>
          </a:solidFill>
          <a:ln w="9525">
            <a:solidFill>
              <a:srgbClr val="000000"/>
            </a:solidFill>
            <a:round/>
            <a:headEnd/>
            <a:tailEnd/>
          </a:ln>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vi-VN" sz="1800" b="0" i="0" u="none" strike="noStrike" kern="0" cap="none" spc="0" normalizeH="0" baseline="0" noProof="0" smtClean="0">
              <a:ln>
                <a:noFill/>
              </a:ln>
              <a:solidFill>
                <a:srgbClr val="000000"/>
              </a:solidFill>
              <a:effectLst/>
              <a:uLnTx/>
              <a:uFillTx/>
            </a:endParaRPr>
          </a:p>
        </p:txBody>
      </p:sp>
      <p:sp>
        <p:nvSpPr>
          <p:cNvPr id="7" name="Text Box 4"/>
          <p:cNvSpPr txBox="1">
            <a:spLocks noChangeArrowheads="1"/>
          </p:cNvSpPr>
          <p:nvPr/>
        </p:nvSpPr>
        <p:spPr bwMode="auto">
          <a:xfrm>
            <a:off x="2590800" y="1304868"/>
            <a:ext cx="5486400" cy="1200329"/>
          </a:xfrm>
          <a:prstGeom prst="rect">
            <a:avLst/>
          </a:prstGeom>
          <a:noFill/>
          <a:ln w="9525">
            <a:noFill/>
            <a:miter lim="800000"/>
            <a:headEnd/>
            <a:tailEnd/>
          </a:ln>
        </p:spPr>
        <p:txBody>
          <a:bodyPr>
            <a:spAutoFit/>
          </a:bodyPr>
          <a:lstStyle/>
          <a:p>
            <a:pPr>
              <a:spcBef>
                <a:spcPct val="50000"/>
              </a:spcBef>
            </a:pPr>
            <a:r>
              <a:rPr lang="en-US" altLang="vi-VN" dirty="0" smtClean="0">
                <a:solidFill>
                  <a:srgbClr val="000000"/>
                </a:solidFill>
                <a:latin typeface="Times New Roman" panose="02020603050405020304" pitchFamily="18" charset="0"/>
                <a:cs typeface="Times New Roman" panose="02020603050405020304" pitchFamily="18" charset="0"/>
              </a:rPr>
              <a:t> </a:t>
            </a:r>
            <a:r>
              <a:rPr lang="en-US" altLang="vi-VN" b="1" dirty="0" smtClean="0">
                <a:solidFill>
                  <a:srgbClr val="000000"/>
                </a:solidFill>
                <a:latin typeface="Times New Roman" panose="02020603050405020304" pitchFamily="18" charset="0"/>
                <a:cs typeface="Times New Roman" panose="02020603050405020304" pitchFamily="18" charset="0"/>
              </a:rPr>
              <a:t>HĐ3: Tìm hiểu đặc điểm và cách sử dụng kim</a:t>
            </a:r>
            <a:endParaRPr lang="en-US" altLang="vi-VN" b="1" dirty="0">
              <a:solidFill>
                <a:srgbClr val="000000"/>
              </a:solidFill>
              <a:latin typeface="Times New Roman" panose="02020603050405020304" pitchFamily="18" charset="0"/>
              <a:cs typeface="Times New Roman" panose="02020603050405020304" pitchFamily="18" charset="0"/>
            </a:endParaRPr>
          </a:p>
        </p:txBody>
      </p:sp>
      <p:sp>
        <p:nvSpPr>
          <p:cNvPr id="8" name="Rectangle 2"/>
          <p:cNvSpPr txBox="1">
            <a:spLocks noChangeArrowheads="1"/>
          </p:cNvSpPr>
          <p:nvPr/>
        </p:nvSpPr>
        <p:spPr bwMode="auto">
          <a:xfrm>
            <a:off x="1695450" y="3449782"/>
            <a:ext cx="6134100" cy="2640357"/>
          </a:xfrm>
          <a:prstGeom prst="rect">
            <a:avLst/>
          </a:prstGeom>
          <a:gradFill rotWithShape="1">
            <a:gsLst>
              <a:gs pos="0">
                <a:srgbClr val="FF66FF"/>
              </a:gs>
              <a:gs pos="50000">
                <a:srgbClr val="FFFFFF"/>
              </a:gs>
              <a:gs pos="100000">
                <a:srgbClr val="FF66FF"/>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 typeface="Wingdings" panose="05000000000000000000" pitchFamily="2" charset="2"/>
              <a:buChar char="F"/>
            </a:pPr>
            <a:r>
              <a:rPr lang="en-US" altLang="vi-VN" sz="3600" b="1" dirty="0">
                <a:solidFill>
                  <a:srgbClr val="000000"/>
                </a:solidFill>
                <a:latin typeface="Times New Roman" panose="02020603050405020304" pitchFamily="18" charset="0"/>
                <a:cs typeface="Times New Roman" panose="02020603050405020304" pitchFamily="18" charset="0"/>
              </a:rPr>
              <a:t> </a:t>
            </a:r>
            <a:r>
              <a:rPr lang="en-US" altLang="vi-VN" sz="3600" dirty="0" smtClean="0">
                <a:solidFill>
                  <a:srgbClr val="000000"/>
                </a:solidFill>
                <a:latin typeface="Times New Roman" panose="02020603050405020304" pitchFamily="18" charset="0"/>
                <a:cs typeface="Times New Roman" panose="02020603050405020304" pitchFamily="18" charset="0"/>
              </a:rPr>
              <a:t>Quan sát H4 và kim khâu, em hãy mô tả đặc điểm cấu tạo của kim khâu.</a:t>
            </a:r>
            <a:endParaRPr lang="en-US" altLang="vi-VN" sz="4400" dirty="0">
              <a:solidFill>
                <a:srgbClr val="FF0000"/>
              </a:solidFill>
              <a:latin typeface="VNI-Times" pitchFamily="2" charset="0"/>
            </a:endParaRPr>
          </a:p>
        </p:txBody>
      </p:sp>
      <p:pic>
        <p:nvPicPr>
          <p:cNvPr id="9" name="Picture 2"/>
          <p:cNvPicPr>
            <a:picLocks noChangeAspect="1" noChangeArrowheads="1"/>
          </p:cNvPicPr>
          <p:nvPr/>
        </p:nvPicPr>
        <p:blipFill>
          <a:blip r:embed="rId3" cstate="print">
            <a:clrChange>
              <a:clrFrom>
                <a:srgbClr val="FDFDFD"/>
              </a:clrFrom>
              <a:clrTo>
                <a:srgbClr val="FDFDFD">
                  <a:alpha val="0"/>
                </a:srgbClr>
              </a:clrTo>
            </a:clrChange>
            <a:extLst>
              <a:ext uri="{28A0092B-C50C-407E-A947-70E740481C1C}">
                <a14:useLocalDpi xmlns:a14="http://schemas.microsoft.com/office/drawing/2010/main" val="0"/>
              </a:ext>
            </a:extLst>
          </a:blip>
          <a:srcRect/>
          <a:stretch>
            <a:fillRect/>
          </a:stretch>
        </p:blipFill>
        <p:spPr bwMode="auto">
          <a:xfrm>
            <a:off x="76200" y="152400"/>
            <a:ext cx="1025525" cy="1077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79812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nodePh="1">
                                  <p:stCondLst>
                                    <p:cond delay="0"/>
                                  </p:stCondLst>
                                  <p:endCondLst>
                                    <p:cond evt="begin" delay="0">
                                      <p:tn val="5"/>
                                    </p:cond>
                                  </p:endCondLst>
                                  <p:childTnLst>
                                    <p:set>
                                      <p:cBhvr>
                                        <p:cTn id="6" dur="1" fill="hold">
                                          <p:stCondLst>
                                            <p:cond delay="0"/>
                                          </p:stCondLst>
                                        </p:cTn>
                                        <p:tgtEl>
                                          <p:spTgt spid="12"/>
                                        </p:tgtEl>
                                        <p:attrNameLst>
                                          <p:attrName>style.visibility</p:attrName>
                                        </p:attrNameLst>
                                      </p:cBhvr>
                                      <p:to>
                                        <p:strVal val="visible"/>
                                      </p:to>
                                    </p:set>
                                    <p:anim calcmode="lin" valueType="num">
                                      <p:cBhvr>
                                        <p:cTn id="7" dur="1000" fill="hold"/>
                                        <p:tgtEl>
                                          <p:spTgt spid="12"/>
                                        </p:tgtEl>
                                        <p:attrNameLst>
                                          <p:attrName>ppt_w</p:attrName>
                                        </p:attrNameLst>
                                      </p:cBhvr>
                                      <p:tavLst>
                                        <p:tav tm="0">
                                          <p:val>
                                            <p:strVal val="#ppt_w*0.70"/>
                                          </p:val>
                                        </p:tav>
                                        <p:tav tm="100000">
                                          <p:val>
                                            <p:strVal val="#ppt_w"/>
                                          </p:val>
                                        </p:tav>
                                      </p:tavLst>
                                    </p:anim>
                                    <p:anim calcmode="lin" valueType="num">
                                      <p:cBhvr>
                                        <p:cTn id="8" dur="1000" fill="hold"/>
                                        <p:tgtEl>
                                          <p:spTgt spid="12"/>
                                        </p:tgtEl>
                                        <p:attrNameLst>
                                          <p:attrName>ppt_h</p:attrName>
                                        </p:attrNameLst>
                                      </p:cBhvr>
                                      <p:tavLst>
                                        <p:tav tm="0">
                                          <p:val>
                                            <p:strVal val="#ppt_h"/>
                                          </p:val>
                                        </p:tav>
                                        <p:tav tm="100000">
                                          <p:val>
                                            <p:strVal val="#ppt_h"/>
                                          </p:val>
                                        </p:tav>
                                      </p:tavLst>
                                    </p:anim>
                                    <p:animEffect transition="in" filter="fade">
                                      <p:cBhvr>
                                        <p:cTn id="9" dur="1000"/>
                                        <p:tgtEl>
                                          <p:spTgt spid="12"/>
                                        </p:tgtEl>
                                      </p:cBhvr>
                                    </p:animEffect>
                                  </p:childTnLst>
                                </p:cTn>
                              </p:par>
                            </p:childTnLst>
                          </p:cTn>
                        </p:par>
                      </p:childTnLst>
                    </p:cTn>
                  </p:par>
                  <p:par>
                    <p:cTn id="10" fill="hold">
                      <p:stCondLst>
                        <p:cond delay="indefinite"/>
                      </p:stCondLst>
                      <p:childTnLst>
                        <p:par>
                          <p:cTn id="11" fill="hold">
                            <p:stCondLst>
                              <p:cond delay="0"/>
                            </p:stCondLst>
                            <p:childTnLst>
                              <p:par>
                                <p:cTn id="12" presetID="12" presetClass="entr" presetSubtype="4"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slide(fromBottom)">
                                      <p:cBhvr>
                                        <p:cTn id="14" dur="1000"/>
                                        <p:tgtEl>
                                          <p:spTgt spid="7"/>
                                        </p:tgtEl>
                                      </p:cBhvr>
                                    </p:animEffect>
                                  </p:childTnLst>
                                </p:cTn>
                              </p:par>
                            </p:childTnLst>
                          </p:cTn>
                        </p:par>
                      </p:childTnLst>
                    </p:cTn>
                  </p:par>
                  <p:par>
                    <p:cTn id="15" fill="hold">
                      <p:stCondLst>
                        <p:cond delay="indefinite"/>
                      </p:stCondLst>
                      <p:childTnLst>
                        <p:par>
                          <p:cTn id="16" fill="hold">
                            <p:stCondLst>
                              <p:cond delay="0"/>
                            </p:stCondLst>
                            <p:childTnLst>
                              <p:par>
                                <p:cTn id="17" presetID="27" presetClass="entr" presetSubtype="0" fill="hold" grpId="0" nodeType="clickEffect">
                                  <p:stCondLst>
                                    <p:cond delay="0"/>
                                  </p:stCondLst>
                                  <p:iterate type="lt">
                                    <p:tmPct val="50000"/>
                                  </p:iterate>
                                  <p:childTnLst>
                                    <p:set>
                                      <p:cBhvr>
                                        <p:cTn id="18" dur="1" fill="hold">
                                          <p:stCondLst>
                                            <p:cond delay="0"/>
                                          </p:stCondLst>
                                        </p:cTn>
                                        <p:tgtEl>
                                          <p:spTgt spid="8"/>
                                        </p:tgtEl>
                                        <p:attrNameLst>
                                          <p:attrName>style.visibility</p:attrName>
                                        </p:attrNameLst>
                                      </p:cBhvr>
                                      <p:to>
                                        <p:strVal val="visible"/>
                                      </p:to>
                                    </p:set>
                                    <p:anim calcmode="discrete" valueType="clr">
                                      <p:cBhvr override="childStyle">
                                        <p:cTn id="19" dur="80"/>
                                        <p:tgtEl>
                                          <p:spTgt spid="8"/>
                                        </p:tgtEl>
                                        <p:attrNameLst>
                                          <p:attrName>style.color</p:attrName>
                                        </p:attrNameLst>
                                      </p:cBhvr>
                                      <p:tavLst>
                                        <p:tav tm="0">
                                          <p:val>
                                            <p:clrVal>
                                              <a:schemeClr val="accent2"/>
                                            </p:clrVal>
                                          </p:val>
                                        </p:tav>
                                        <p:tav tm="50000">
                                          <p:val>
                                            <p:clrVal>
                                              <a:schemeClr val="hlink"/>
                                            </p:clrVal>
                                          </p:val>
                                        </p:tav>
                                      </p:tavLst>
                                    </p:anim>
                                    <p:anim calcmode="discrete" valueType="clr">
                                      <p:cBhvr>
                                        <p:cTn id="20" dur="80"/>
                                        <p:tgtEl>
                                          <p:spTgt spid="8"/>
                                        </p:tgtEl>
                                        <p:attrNameLst>
                                          <p:attrName>fillcolor</p:attrName>
                                        </p:attrNameLst>
                                      </p:cBhvr>
                                      <p:tavLst>
                                        <p:tav tm="0">
                                          <p:val>
                                            <p:clrVal>
                                              <a:schemeClr val="accent2"/>
                                            </p:clrVal>
                                          </p:val>
                                        </p:tav>
                                        <p:tav tm="50000">
                                          <p:val>
                                            <p:clrVal>
                                              <a:schemeClr val="hlink"/>
                                            </p:clrVal>
                                          </p:val>
                                        </p:tav>
                                      </p:tavLst>
                                    </p:anim>
                                    <p:set>
                                      <p:cBhvr>
                                        <p:cTn id="21" dur="80"/>
                                        <p:tgtEl>
                                          <p:spTgt spid="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7" grpId="0"/>
      <p:bldP spid="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Flower03.jpg"/>
          <p:cNvPicPr>
            <a:picLocks noChangeAspect="1"/>
          </p:cNvPicPr>
          <p:nvPr/>
        </p:nvPicPr>
        <p:blipFill>
          <a:blip r:embed="rId2"/>
          <a:stretch>
            <a:fillRect/>
          </a:stretch>
        </p:blipFill>
        <p:spPr>
          <a:xfrm>
            <a:off x="-152400" y="-6927"/>
            <a:ext cx="9144000" cy="6858000"/>
          </a:xfrm>
          <a:prstGeom prst="rect">
            <a:avLst/>
          </a:prstGeom>
        </p:spPr>
      </p:pic>
      <p:sp>
        <p:nvSpPr>
          <p:cNvPr id="12" name="Rectangle 2"/>
          <p:cNvSpPr txBox="1">
            <a:spLocks noChangeArrowheads="1"/>
          </p:cNvSpPr>
          <p:nvPr/>
        </p:nvSpPr>
        <p:spPr bwMode="auto">
          <a:xfrm>
            <a:off x="2590800" y="1017820"/>
            <a:ext cx="4343400" cy="8683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Arial" charset="0"/>
              </a:defRPr>
            </a:lvl2pPr>
            <a:lvl3pPr algn="l" rtl="0" eaLnBrk="0" fontAlgn="base" hangingPunct="0">
              <a:spcBef>
                <a:spcPct val="0"/>
              </a:spcBef>
              <a:spcAft>
                <a:spcPct val="0"/>
              </a:spcAft>
              <a:defRPr sz="3800">
                <a:solidFill>
                  <a:schemeClr val="tx2"/>
                </a:solidFill>
                <a:latin typeface="Arial" charset="0"/>
              </a:defRPr>
            </a:lvl3pPr>
            <a:lvl4pPr algn="l" rtl="0" eaLnBrk="0" fontAlgn="base" hangingPunct="0">
              <a:spcBef>
                <a:spcPct val="0"/>
              </a:spcBef>
              <a:spcAft>
                <a:spcPct val="0"/>
              </a:spcAft>
              <a:defRPr sz="3800">
                <a:solidFill>
                  <a:schemeClr val="tx2"/>
                </a:solidFill>
                <a:latin typeface="Arial" charset="0"/>
              </a:defRPr>
            </a:lvl4pPr>
            <a:lvl5pPr algn="l" rtl="0" eaLnBrk="0" fontAlgn="base" hangingPunct="0">
              <a:spcBef>
                <a:spcPct val="0"/>
              </a:spcBef>
              <a:spcAft>
                <a:spcPct val="0"/>
              </a:spcAft>
              <a:defRPr sz="3800">
                <a:solidFill>
                  <a:schemeClr val="tx2"/>
                </a:solidFill>
                <a:latin typeface="Arial" charset="0"/>
              </a:defRPr>
            </a:lvl5pPr>
            <a:lvl6pPr marL="457200" algn="l" rtl="0" fontAlgn="base">
              <a:spcBef>
                <a:spcPct val="0"/>
              </a:spcBef>
              <a:spcAft>
                <a:spcPct val="0"/>
              </a:spcAft>
              <a:defRPr sz="3800">
                <a:solidFill>
                  <a:schemeClr val="tx2"/>
                </a:solidFill>
                <a:latin typeface="Arial" charset="0"/>
              </a:defRPr>
            </a:lvl6pPr>
            <a:lvl7pPr marL="914400" algn="l" rtl="0" fontAlgn="base">
              <a:spcBef>
                <a:spcPct val="0"/>
              </a:spcBef>
              <a:spcAft>
                <a:spcPct val="0"/>
              </a:spcAft>
              <a:defRPr sz="3800">
                <a:solidFill>
                  <a:schemeClr val="tx2"/>
                </a:solidFill>
                <a:latin typeface="Arial" charset="0"/>
              </a:defRPr>
            </a:lvl7pPr>
            <a:lvl8pPr marL="1371600" algn="l" rtl="0" fontAlgn="base">
              <a:spcBef>
                <a:spcPct val="0"/>
              </a:spcBef>
              <a:spcAft>
                <a:spcPct val="0"/>
              </a:spcAft>
              <a:defRPr sz="3800">
                <a:solidFill>
                  <a:schemeClr val="tx2"/>
                </a:solidFill>
                <a:latin typeface="Arial" charset="0"/>
              </a:defRPr>
            </a:lvl8pPr>
            <a:lvl9pPr marL="1828800" algn="l" rtl="0" fontAlgn="base">
              <a:spcBef>
                <a:spcPct val="0"/>
              </a:spcBef>
              <a:spcAft>
                <a:spcPct val="0"/>
              </a:spcAft>
              <a:defRPr sz="3800">
                <a:solidFill>
                  <a:schemeClr val="tx2"/>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3600" b="1" i="1" u="none" strike="noStrike" kern="0" cap="none" spc="0" normalizeH="0" baseline="0" noProof="0" dirty="0" smtClean="0">
              <a:ln>
                <a:noFill/>
              </a:ln>
              <a:solidFill>
                <a:srgbClr val="CC3300"/>
              </a:solidFill>
              <a:effectLst/>
              <a:uLnTx/>
              <a:uFillTx/>
              <a:latin typeface="Arial"/>
              <a:ea typeface="+mj-ea"/>
              <a:cs typeface="+mj-cs"/>
            </a:endParaRPr>
          </a:p>
        </p:txBody>
      </p:sp>
      <p:pic>
        <p:nvPicPr>
          <p:cNvPr id="5" name="Picture 2"/>
          <p:cNvPicPr>
            <a:picLocks noChangeAspect="1" noChangeArrowheads="1"/>
          </p:cNvPicPr>
          <p:nvPr/>
        </p:nvPicPr>
        <p:blipFill>
          <a:blip r:embed="rId3" cstate="print">
            <a:clrChange>
              <a:clrFrom>
                <a:srgbClr val="FDFDFD"/>
              </a:clrFrom>
              <a:clrTo>
                <a:srgbClr val="FDFDFD">
                  <a:alpha val="0"/>
                </a:srgbClr>
              </a:clrTo>
            </a:clrChange>
            <a:extLst>
              <a:ext uri="{28A0092B-C50C-407E-A947-70E740481C1C}">
                <a14:useLocalDpi xmlns:a14="http://schemas.microsoft.com/office/drawing/2010/main" val="0"/>
              </a:ext>
            </a:extLst>
          </a:blip>
          <a:srcRect/>
          <a:stretch>
            <a:fillRect/>
          </a:stretch>
        </p:blipFill>
        <p:spPr bwMode="auto">
          <a:xfrm>
            <a:off x="76200" y="152400"/>
            <a:ext cx="1025525" cy="1077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Rectangle 2"/>
          <p:cNvSpPr txBox="1">
            <a:spLocks noChangeArrowheads="1"/>
          </p:cNvSpPr>
          <p:nvPr/>
        </p:nvSpPr>
        <p:spPr bwMode="auto">
          <a:xfrm>
            <a:off x="1219200" y="1098206"/>
            <a:ext cx="6708775" cy="4371598"/>
          </a:xfrm>
          <a:prstGeom prst="rect">
            <a:avLst/>
          </a:prstGeom>
          <a:gradFill rotWithShape="1">
            <a:gsLst>
              <a:gs pos="0">
                <a:srgbClr val="FF66FF"/>
              </a:gs>
              <a:gs pos="50000">
                <a:srgbClr val="FFFFFF"/>
              </a:gs>
              <a:gs pos="100000">
                <a:srgbClr val="FF66FF"/>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 typeface="Wingdings" panose="05000000000000000000" pitchFamily="2" charset="2"/>
              <a:buChar char="F"/>
            </a:pPr>
            <a:r>
              <a:rPr lang="en-US" altLang="vi-VN" sz="3600" b="1" dirty="0">
                <a:solidFill>
                  <a:srgbClr val="000000"/>
                </a:solidFill>
                <a:latin typeface="Times New Roman" panose="02020603050405020304" pitchFamily="18" charset="0"/>
                <a:cs typeface="Times New Roman" panose="02020603050405020304" pitchFamily="18" charset="0"/>
              </a:rPr>
              <a:t> </a:t>
            </a:r>
            <a:r>
              <a:rPr lang="en-US" altLang="vi-VN" sz="3600" b="1" dirty="0" smtClean="0">
                <a:solidFill>
                  <a:srgbClr val="000000"/>
                </a:solidFill>
                <a:latin typeface="Times New Roman" panose="02020603050405020304" pitchFamily="18" charset="0"/>
                <a:cs typeface="Times New Roman" panose="02020603050405020304" pitchFamily="18" charset="0"/>
              </a:rPr>
              <a:t>Kim khâu được làm bằng kim loại cứng, có nhiều cỡ to, bé khác nhau. Mũi kim nhọn, sắc. Thân kim nhỏ và nhọn dần về phía mũi kim. Đuôi kim hơi dẹt, có lỗ để xâu kim.</a:t>
            </a:r>
            <a:endParaRPr lang="en-US" altLang="vi-VN" sz="4400" b="1" dirty="0">
              <a:solidFill>
                <a:srgbClr val="FF0000"/>
              </a:solidFill>
              <a:latin typeface="VNI-Times" pitchFamily="2" charset="0"/>
            </a:endParaRPr>
          </a:p>
        </p:txBody>
      </p:sp>
    </p:spTree>
    <p:extLst>
      <p:ext uri="{BB962C8B-B14F-4D97-AF65-F5344CB8AC3E}">
        <p14:creationId xmlns:p14="http://schemas.microsoft.com/office/powerpoint/2010/main" val="2404655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nodePh="1">
                                  <p:stCondLst>
                                    <p:cond delay="0"/>
                                  </p:stCondLst>
                                  <p:endCondLst>
                                    <p:cond evt="begin" delay="0">
                                      <p:tn val="5"/>
                                    </p:cond>
                                  </p:endCondLst>
                                  <p:childTnLst>
                                    <p:set>
                                      <p:cBhvr>
                                        <p:cTn id="6" dur="1" fill="hold">
                                          <p:stCondLst>
                                            <p:cond delay="0"/>
                                          </p:stCondLst>
                                        </p:cTn>
                                        <p:tgtEl>
                                          <p:spTgt spid="12"/>
                                        </p:tgtEl>
                                        <p:attrNameLst>
                                          <p:attrName>style.visibility</p:attrName>
                                        </p:attrNameLst>
                                      </p:cBhvr>
                                      <p:to>
                                        <p:strVal val="visible"/>
                                      </p:to>
                                    </p:set>
                                    <p:anim calcmode="lin" valueType="num">
                                      <p:cBhvr>
                                        <p:cTn id="7" dur="1000" fill="hold"/>
                                        <p:tgtEl>
                                          <p:spTgt spid="12"/>
                                        </p:tgtEl>
                                        <p:attrNameLst>
                                          <p:attrName>ppt_w</p:attrName>
                                        </p:attrNameLst>
                                      </p:cBhvr>
                                      <p:tavLst>
                                        <p:tav tm="0">
                                          <p:val>
                                            <p:strVal val="#ppt_w*0.70"/>
                                          </p:val>
                                        </p:tav>
                                        <p:tav tm="100000">
                                          <p:val>
                                            <p:strVal val="#ppt_w"/>
                                          </p:val>
                                        </p:tav>
                                      </p:tavLst>
                                    </p:anim>
                                    <p:anim calcmode="lin" valueType="num">
                                      <p:cBhvr>
                                        <p:cTn id="8" dur="1000" fill="hold"/>
                                        <p:tgtEl>
                                          <p:spTgt spid="12"/>
                                        </p:tgtEl>
                                        <p:attrNameLst>
                                          <p:attrName>ppt_h</p:attrName>
                                        </p:attrNameLst>
                                      </p:cBhvr>
                                      <p:tavLst>
                                        <p:tav tm="0">
                                          <p:val>
                                            <p:strVal val="#ppt_h"/>
                                          </p:val>
                                        </p:tav>
                                        <p:tav tm="100000">
                                          <p:val>
                                            <p:strVal val="#ppt_h"/>
                                          </p:val>
                                        </p:tav>
                                      </p:tavLst>
                                    </p:anim>
                                    <p:animEffect transition="in" filter="fade">
                                      <p:cBhvr>
                                        <p:cTn id="9" dur="1000"/>
                                        <p:tgtEl>
                                          <p:spTgt spid="12"/>
                                        </p:tgtEl>
                                      </p:cBhvr>
                                    </p:animEffect>
                                  </p:childTnLst>
                                </p:cTn>
                              </p:par>
                            </p:childTnLst>
                          </p:cTn>
                        </p:par>
                      </p:childTnLst>
                    </p:cTn>
                  </p:par>
                  <p:par>
                    <p:cTn id="10" fill="hold">
                      <p:stCondLst>
                        <p:cond delay="indefinite"/>
                      </p:stCondLst>
                      <p:childTnLst>
                        <p:par>
                          <p:cTn id="11" fill="hold">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7"/>
                                        </p:tgtEl>
                                        <p:attrNameLst>
                                          <p:attrName>style.visibility</p:attrName>
                                        </p:attrNameLst>
                                      </p:cBhvr>
                                      <p:to>
                                        <p:strVal val="visible"/>
                                      </p:to>
                                    </p:set>
                                    <p:anim calcmode="discrete" valueType="clr">
                                      <p:cBhvr override="childStyle">
                                        <p:cTn id="14" dur="80"/>
                                        <p:tgtEl>
                                          <p:spTgt spid="7"/>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7"/>
                                        </p:tgtEl>
                                        <p:attrNameLst>
                                          <p:attrName>fillcolor</p:attrName>
                                        </p:attrNameLst>
                                      </p:cBhvr>
                                      <p:tavLst>
                                        <p:tav tm="0">
                                          <p:val>
                                            <p:clrVal>
                                              <a:schemeClr val="accent2"/>
                                            </p:clrVal>
                                          </p:val>
                                        </p:tav>
                                        <p:tav tm="50000">
                                          <p:val>
                                            <p:clrVal>
                                              <a:schemeClr val="hlink"/>
                                            </p:clrVal>
                                          </p:val>
                                        </p:tav>
                                      </p:tavLst>
                                    </p:anim>
                                    <p:set>
                                      <p:cBhvr>
                                        <p:cTn id="16" dur="80"/>
                                        <p:tgtEl>
                                          <p:spTgt spid="7"/>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Flower03.jpg"/>
          <p:cNvPicPr>
            <a:picLocks noChangeAspect="1"/>
          </p:cNvPicPr>
          <p:nvPr/>
        </p:nvPicPr>
        <p:blipFill>
          <a:blip r:embed="rId2"/>
          <a:stretch>
            <a:fillRect/>
          </a:stretch>
        </p:blipFill>
        <p:spPr>
          <a:xfrm>
            <a:off x="-152400" y="-6927"/>
            <a:ext cx="9144000" cy="6858000"/>
          </a:xfrm>
          <a:prstGeom prst="rect">
            <a:avLst/>
          </a:prstGeom>
        </p:spPr>
      </p:pic>
      <p:sp>
        <p:nvSpPr>
          <p:cNvPr id="12" name="Rectangle 2"/>
          <p:cNvSpPr txBox="1">
            <a:spLocks noChangeArrowheads="1"/>
          </p:cNvSpPr>
          <p:nvPr/>
        </p:nvSpPr>
        <p:spPr bwMode="auto">
          <a:xfrm>
            <a:off x="2590800" y="1017820"/>
            <a:ext cx="4343400" cy="8683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Arial" charset="0"/>
              </a:defRPr>
            </a:lvl2pPr>
            <a:lvl3pPr algn="l" rtl="0" eaLnBrk="0" fontAlgn="base" hangingPunct="0">
              <a:spcBef>
                <a:spcPct val="0"/>
              </a:spcBef>
              <a:spcAft>
                <a:spcPct val="0"/>
              </a:spcAft>
              <a:defRPr sz="3800">
                <a:solidFill>
                  <a:schemeClr val="tx2"/>
                </a:solidFill>
                <a:latin typeface="Arial" charset="0"/>
              </a:defRPr>
            </a:lvl3pPr>
            <a:lvl4pPr algn="l" rtl="0" eaLnBrk="0" fontAlgn="base" hangingPunct="0">
              <a:spcBef>
                <a:spcPct val="0"/>
              </a:spcBef>
              <a:spcAft>
                <a:spcPct val="0"/>
              </a:spcAft>
              <a:defRPr sz="3800">
                <a:solidFill>
                  <a:schemeClr val="tx2"/>
                </a:solidFill>
                <a:latin typeface="Arial" charset="0"/>
              </a:defRPr>
            </a:lvl4pPr>
            <a:lvl5pPr algn="l" rtl="0" eaLnBrk="0" fontAlgn="base" hangingPunct="0">
              <a:spcBef>
                <a:spcPct val="0"/>
              </a:spcBef>
              <a:spcAft>
                <a:spcPct val="0"/>
              </a:spcAft>
              <a:defRPr sz="3800">
                <a:solidFill>
                  <a:schemeClr val="tx2"/>
                </a:solidFill>
                <a:latin typeface="Arial" charset="0"/>
              </a:defRPr>
            </a:lvl5pPr>
            <a:lvl6pPr marL="457200" algn="l" rtl="0" fontAlgn="base">
              <a:spcBef>
                <a:spcPct val="0"/>
              </a:spcBef>
              <a:spcAft>
                <a:spcPct val="0"/>
              </a:spcAft>
              <a:defRPr sz="3800">
                <a:solidFill>
                  <a:schemeClr val="tx2"/>
                </a:solidFill>
                <a:latin typeface="Arial" charset="0"/>
              </a:defRPr>
            </a:lvl6pPr>
            <a:lvl7pPr marL="914400" algn="l" rtl="0" fontAlgn="base">
              <a:spcBef>
                <a:spcPct val="0"/>
              </a:spcBef>
              <a:spcAft>
                <a:spcPct val="0"/>
              </a:spcAft>
              <a:defRPr sz="3800">
                <a:solidFill>
                  <a:schemeClr val="tx2"/>
                </a:solidFill>
                <a:latin typeface="Arial" charset="0"/>
              </a:defRPr>
            </a:lvl7pPr>
            <a:lvl8pPr marL="1371600" algn="l" rtl="0" fontAlgn="base">
              <a:spcBef>
                <a:spcPct val="0"/>
              </a:spcBef>
              <a:spcAft>
                <a:spcPct val="0"/>
              </a:spcAft>
              <a:defRPr sz="3800">
                <a:solidFill>
                  <a:schemeClr val="tx2"/>
                </a:solidFill>
                <a:latin typeface="Arial" charset="0"/>
              </a:defRPr>
            </a:lvl8pPr>
            <a:lvl9pPr marL="1828800" algn="l" rtl="0" fontAlgn="base">
              <a:spcBef>
                <a:spcPct val="0"/>
              </a:spcBef>
              <a:spcAft>
                <a:spcPct val="0"/>
              </a:spcAft>
              <a:defRPr sz="3800">
                <a:solidFill>
                  <a:schemeClr val="tx2"/>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3600" b="1" i="1" u="none" strike="noStrike" kern="0" cap="none" spc="0" normalizeH="0" baseline="0" noProof="0" dirty="0" smtClean="0">
              <a:ln>
                <a:noFill/>
              </a:ln>
              <a:solidFill>
                <a:srgbClr val="CC3300"/>
              </a:solidFill>
              <a:effectLst/>
              <a:uLnTx/>
              <a:uFillTx/>
              <a:latin typeface="Arial"/>
              <a:ea typeface="+mj-ea"/>
              <a:cs typeface="+mj-cs"/>
            </a:endParaRPr>
          </a:p>
        </p:txBody>
      </p:sp>
      <p:pic>
        <p:nvPicPr>
          <p:cNvPr id="5" name="Picture 2"/>
          <p:cNvPicPr>
            <a:picLocks noChangeAspect="1" noChangeArrowheads="1"/>
          </p:cNvPicPr>
          <p:nvPr/>
        </p:nvPicPr>
        <p:blipFill>
          <a:blip r:embed="rId3" cstate="print">
            <a:clrChange>
              <a:clrFrom>
                <a:srgbClr val="FDFDFD"/>
              </a:clrFrom>
              <a:clrTo>
                <a:srgbClr val="FDFDFD">
                  <a:alpha val="0"/>
                </a:srgbClr>
              </a:clrTo>
            </a:clrChange>
            <a:extLst>
              <a:ext uri="{28A0092B-C50C-407E-A947-70E740481C1C}">
                <a14:useLocalDpi xmlns:a14="http://schemas.microsoft.com/office/drawing/2010/main" val="0"/>
              </a:ext>
            </a:extLst>
          </a:blip>
          <a:srcRect/>
          <a:stretch>
            <a:fillRect/>
          </a:stretch>
        </p:blipFill>
        <p:spPr bwMode="auto">
          <a:xfrm>
            <a:off x="76200" y="152400"/>
            <a:ext cx="1025525" cy="1077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AutoShape 3"/>
          <p:cNvSpPr>
            <a:spLocks noChangeArrowheads="1"/>
          </p:cNvSpPr>
          <p:nvPr/>
        </p:nvSpPr>
        <p:spPr bwMode="auto">
          <a:xfrm>
            <a:off x="1504950" y="954985"/>
            <a:ext cx="6858000" cy="1981200"/>
          </a:xfrm>
          <a:prstGeom prst="cloudCallout">
            <a:avLst>
              <a:gd name="adj1" fmla="val -24810"/>
              <a:gd name="adj2" fmla="val 59782"/>
            </a:avLst>
          </a:prstGeom>
          <a:solidFill>
            <a:srgbClr val="FFEF66"/>
          </a:solidFill>
          <a:ln w="9525">
            <a:solidFill>
              <a:srgbClr val="000000"/>
            </a:solidFill>
            <a:round/>
            <a:headEnd/>
            <a:tailEnd/>
          </a:ln>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vi-VN" sz="1800" b="0" i="0" u="none" strike="noStrike" kern="0" cap="none" spc="0" normalizeH="0" baseline="0" noProof="0" smtClean="0">
              <a:ln>
                <a:noFill/>
              </a:ln>
              <a:solidFill>
                <a:srgbClr val="000000"/>
              </a:solidFill>
              <a:effectLst/>
              <a:uLnTx/>
              <a:uFillTx/>
            </a:endParaRPr>
          </a:p>
        </p:txBody>
      </p:sp>
      <p:sp>
        <p:nvSpPr>
          <p:cNvPr id="8" name="Text Box 4"/>
          <p:cNvSpPr txBox="1">
            <a:spLocks noChangeArrowheads="1"/>
          </p:cNvSpPr>
          <p:nvPr/>
        </p:nvSpPr>
        <p:spPr bwMode="auto">
          <a:xfrm>
            <a:off x="2590800" y="1304868"/>
            <a:ext cx="5486400" cy="1200329"/>
          </a:xfrm>
          <a:prstGeom prst="rect">
            <a:avLst/>
          </a:prstGeom>
          <a:noFill/>
          <a:ln w="9525">
            <a:noFill/>
            <a:miter lim="800000"/>
            <a:headEnd/>
            <a:tailEnd/>
          </a:ln>
        </p:spPr>
        <p:txBody>
          <a:bodyPr>
            <a:spAutoFit/>
          </a:bodyPr>
          <a:lstStyle/>
          <a:p>
            <a:pPr>
              <a:spcBef>
                <a:spcPct val="50000"/>
              </a:spcBef>
            </a:pPr>
            <a:r>
              <a:rPr lang="en-US" altLang="vi-VN" dirty="0" smtClean="0">
                <a:solidFill>
                  <a:srgbClr val="000000"/>
                </a:solidFill>
                <a:latin typeface="Times New Roman" panose="02020603050405020304" pitchFamily="18" charset="0"/>
                <a:cs typeface="Times New Roman" panose="02020603050405020304" pitchFamily="18" charset="0"/>
              </a:rPr>
              <a:t> </a:t>
            </a:r>
            <a:r>
              <a:rPr lang="en-US" altLang="vi-VN" b="1" dirty="0" smtClean="0">
                <a:solidFill>
                  <a:srgbClr val="000000"/>
                </a:solidFill>
                <a:latin typeface="Times New Roman" panose="02020603050405020304" pitchFamily="18" charset="0"/>
                <a:cs typeface="Times New Roman" panose="02020603050405020304" pitchFamily="18" charset="0"/>
              </a:rPr>
              <a:t>HĐ3: Tìm hiểu đặc điểm và cách sử dụng kim</a:t>
            </a:r>
            <a:endParaRPr lang="en-US" altLang="vi-VN" b="1" dirty="0">
              <a:solidFill>
                <a:srgbClr val="000000"/>
              </a:solidFill>
              <a:latin typeface="Times New Roman" panose="02020603050405020304" pitchFamily="18" charset="0"/>
              <a:cs typeface="Times New Roman" panose="02020603050405020304" pitchFamily="18" charset="0"/>
            </a:endParaRPr>
          </a:p>
        </p:txBody>
      </p:sp>
      <p:sp>
        <p:nvSpPr>
          <p:cNvPr id="9" name="Rectangle 2"/>
          <p:cNvSpPr txBox="1">
            <a:spLocks noChangeArrowheads="1"/>
          </p:cNvSpPr>
          <p:nvPr/>
        </p:nvSpPr>
        <p:spPr bwMode="auto">
          <a:xfrm>
            <a:off x="1695450" y="3449782"/>
            <a:ext cx="6134100" cy="2640357"/>
          </a:xfrm>
          <a:prstGeom prst="rect">
            <a:avLst/>
          </a:prstGeom>
          <a:gradFill rotWithShape="1">
            <a:gsLst>
              <a:gs pos="0">
                <a:srgbClr val="FF66FF"/>
              </a:gs>
              <a:gs pos="50000">
                <a:srgbClr val="FFFFFF"/>
              </a:gs>
              <a:gs pos="100000">
                <a:srgbClr val="FF66FF"/>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 typeface="Wingdings" panose="05000000000000000000" pitchFamily="2" charset="2"/>
              <a:buChar char="F"/>
            </a:pPr>
            <a:r>
              <a:rPr lang="en-US" altLang="vi-VN" sz="3600" b="1" dirty="0">
                <a:solidFill>
                  <a:srgbClr val="000000"/>
                </a:solidFill>
                <a:latin typeface="Times New Roman" panose="02020603050405020304" pitchFamily="18" charset="0"/>
                <a:cs typeface="Times New Roman" panose="02020603050405020304" pitchFamily="18" charset="0"/>
              </a:rPr>
              <a:t> </a:t>
            </a:r>
            <a:r>
              <a:rPr lang="en-US" altLang="vi-VN" sz="3600" dirty="0" smtClean="0">
                <a:solidFill>
                  <a:srgbClr val="000000"/>
                </a:solidFill>
                <a:latin typeface="Times New Roman" panose="02020603050405020304" pitchFamily="18" charset="0"/>
                <a:cs typeface="Times New Roman" panose="02020603050405020304" pitchFamily="18" charset="0"/>
              </a:rPr>
              <a:t>Quan sát H4 và kim khâu, em hãy mô tả đặc điểm cấu tạo của kim khâu.</a:t>
            </a:r>
            <a:endParaRPr lang="en-US" altLang="vi-VN" sz="4400" dirty="0">
              <a:solidFill>
                <a:srgbClr val="FF0000"/>
              </a:solidFill>
              <a:latin typeface="VNI-Times" pitchFamily="2" charset="0"/>
            </a:endParaRPr>
          </a:p>
        </p:txBody>
      </p:sp>
    </p:spTree>
    <p:extLst>
      <p:ext uri="{BB962C8B-B14F-4D97-AF65-F5344CB8AC3E}">
        <p14:creationId xmlns:p14="http://schemas.microsoft.com/office/powerpoint/2010/main" val="2252244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nodePh="1">
                                  <p:stCondLst>
                                    <p:cond delay="0"/>
                                  </p:stCondLst>
                                  <p:endCondLst>
                                    <p:cond evt="begin" delay="0">
                                      <p:tn val="5"/>
                                    </p:cond>
                                  </p:endCondLst>
                                  <p:childTnLst>
                                    <p:set>
                                      <p:cBhvr>
                                        <p:cTn id="6" dur="1" fill="hold">
                                          <p:stCondLst>
                                            <p:cond delay="0"/>
                                          </p:stCondLst>
                                        </p:cTn>
                                        <p:tgtEl>
                                          <p:spTgt spid="12"/>
                                        </p:tgtEl>
                                        <p:attrNameLst>
                                          <p:attrName>style.visibility</p:attrName>
                                        </p:attrNameLst>
                                      </p:cBhvr>
                                      <p:to>
                                        <p:strVal val="visible"/>
                                      </p:to>
                                    </p:set>
                                    <p:anim calcmode="lin" valueType="num">
                                      <p:cBhvr>
                                        <p:cTn id="7" dur="1000" fill="hold"/>
                                        <p:tgtEl>
                                          <p:spTgt spid="12"/>
                                        </p:tgtEl>
                                        <p:attrNameLst>
                                          <p:attrName>ppt_w</p:attrName>
                                        </p:attrNameLst>
                                      </p:cBhvr>
                                      <p:tavLst>
                                        <p:tav tm="0">
                                          <p:val>
                                            <p:strVal val="#ppt_w*0.70"/>
                                          </p:val>
                                        </p:tav>
                                        <p:tav tm="100000">
                                          <p:val>
                                            <p:strVal val="#ppt_w"/>
                                          </p:val>
                                        </p:tav>
                                      </p:tavLst>
                                    </p:anim>
                                    <p:anim calcmode="lin" valueType="num">
                                      <p:cBhvr>
                                        <p:cTn id="8" dur="1000" fill="hold"/>
                                        <p:tgtEl>
                                          <p:spTgt spid="12"/>
                                        </p:tgtEl>
                                        <p:attrNameLst>
                                          <p:attrName>ppt_h</p:attrName>
                                        </p:attrNameLst>
                                      </p:cBhvr>
                                      <p:tavLst>
                                        <p:tav tm="0">
                                          <p:val>
                                            <p:strVal val="#ppt_h"/>
                                          </p:val>
                                        </p:tav>
                                        <p:tav tm="100000">
                                          <p:val>
                                            <p:strVal val="#ppt_h"/>
                                          </p:val>
                                        </p:tav>
                                      </p:tavLst>
                                    </p:anim>
                                    <p:animEffect transition="in" filter="fade">
                                      <p:cBhvr>
                                        <p:cTn id="9" dur="1000"/>
                                        <p:tgtEl>
                                          <p:spTgt spid="12"/>
                                        </p:tgtEl>
                                      </p:cBhvr>
                                    </p:animEffect>
                                  </p:childTnLst>
                                </p:cTn>
                              </p:par>
                            </p:childTnLst>
                          </p:cTn>
                        </p:par>
                      </p:childTnLst>
                    </p:cTn>
                  </p:par>
                  <p:par>
                    <p:cTn id="10" fill="hold">
                      <p:stCondLst>
                        <p:cond delay="indefinite"/>
                      </p:stCondLst>
                      <p:childTnLst>
                        <p:par>
                          <p:cTn id="11" fill="hold">
                            <p:stCondLst>
                              <p:cond delay="0"/>
                            </p:stCondLst>
                            <p:childTnLst>
                              <p:par>
                                <p:cTn id="12" presetID="12" presetClass="entr" presetSubtype="4"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slide(fromBottom)">
                                      <p:cBhvr>
                                        <p:cTn id="14" dur="1000"/>
                                        <p:tgtEl>
                                          <p:spTgt spid="8"/>
                                        </p:tgtEl>
                                      </p:cBhvr>
                                    </p:animEffect>
                                  </p:childTnLst>
                                </p:cTn>
                              </p:par>
                            </p:childTnLst>
                          </p:cTn>
                        </p:par>
                      </p:childTnLst>
                    </p:cTn>
                  </p:par>
                  <p:par>
                    <p:cTn id="15" fill="hold">
                      <p:stCondLst>
                        <p:cond delay="indefinite"/>
                      </p:stCondLst>
                      <p:childTnLst>
                        <p:par>
                          <p:cTn id="16" fill="hold">
                            <p:stCondLst>
                              <p:cond delay="0"/>
                            </p:stCondLst>
                            <p:childTnLst>
                              <p:par>
                                <p:cTn id="17" presetID="27" presetClass="entr" presetSubtype="0" fill="hold" grpId="0" nodeType="clickEffect">
                                  <p:stCondLst>
                                    <p:cond delay="0"/>
                                  </p:stCondLst>
                                  <p:iterate type="lt">
                                    <p:tmPct val="50000"/>
                                  </p:iterate>
                                  <p:childTnLst>
                                    <p:set>
                                      <p:cBhvr>
                                        <p:cTn id="18" dur="1" fill="hold">
                                          <p:stCondLst>
                                            <p:cond delay="0"/>
                                          </p:stCondLst>
                                        </p:cTn>
                                        <p:tgtEl>
                                          <p:spTgt spid="9"/>
                                        </p:tgtEl>
                                        <p:attrNameLst>
                                          <p:attrName>style.visibility</p:attrName>
                                        </p:attrNameLst>
                                      </p:cBhvr>
                                      <p:to>
                                        <p:strVal val="visible"/>
                                      </p:to>
                                    </p:set>
                                    <p:anim calcmode="discrete" valueType="clr">
                                      <p:cBhvr override="childStyle">
                                        <p:cTn id="19" dur="80"/>
                                        <p:tgtEl>
                                          <p:spTgt spid="9"/>
                                        </p:tgtEl>
                                        <p:attrNameLst>
                                          <p:attrName>style.color</p:attrName>
                                        </p:attrNameLst>
                                      </p:cBhvr>
                                      <p:tavLst>
                                        <p:tav tm="0">
                                          <p:val>
                                            <p:clrVal>
                                              <a:schemeClr val="accent2"/>
                                            </p:clrVal>
                                          </p:val>
                                        </p:tav>
                                        <p:tav tm="50000">
                                          <p:val>
                                            <p:clrVal>
                                              <a:schemeClr val="hlink"/>
                                            </p:clrVal>
                                          </p:val>
                                        </p:tav>
                                      </p:tavLst>
                                    </p:anim>
                                    <p:anim calcmode="discrete" valueType="clr">
                                      <p:cBhvr>
                                        <p:cTn id="20" dur="80"/>
                                        <p:tgtEl>
                                          <p:spTgt spid="9"/>
                                        </p:tgtEl>
                                        <p:attrNameLst>
                                          <p:attrName>fillcolor</p:attrName>
                                        </p:attrNameLst>
                                      </p:cBhvr>
                                      <p:tavLst>
                                        <p:tav tm="0">
                                          <p:val>
                                            <p:clrVal>
                                              <a:schemeClr val="accent2"/>
                                            </p:clrVal>
                                          </p:val>
                                        </p:tav>
                                        <p:tav tm="50000">
                                          <p:val>
                                            <p:clrVal>
                                              <a:schemeClr val="hlink"/>
                                            </p:clrVal>
                                          </p:val>
                                        </p:tav>
                                      </p:tavLst>
                                    </p:anim>
                                    <p:set>
                                      <p:cBhvr>
                                        <p:cTn id="21" dur="80"/>
                                        <p:tgtEl>
                                          <p:spTgt spid="9"/>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8" grpId="0"/>
      <p:bldP spid="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Flower03.jpg"/>
          <p:cNvPicPr>
            <a:picLocks noChangeAspect="1"/>
          </p:cNvPicPr>
          <p:nvPr/>
        </p:nvPicPr>
        <p:blipFill>
          <a:blip r:embed="rId2"/>
          <a:stretch>
            <a:fillRect/>
          </a:stretch>
        </p:blipFill>
        <p:spPr>
          <a:xfrm>
            <a:off x="76200" y="0"/>
            <a:ext cx="9144000" cy="6858000"/>
          </a:xfrm>
          <a:prstGeom prst="rect">
            <a:avLst/>
          </a:prstGeom>
        </p:spPr>
      </p:pic>
      <p:sp>
        <p:nvSpPr>
          <p:cNvPr id="12" name="Rectangle 2"/>
          <p:cNvSpPr txBox="1">
            <a:spLocks noChangeArrowheads="1"/>
          </p:cNvSpPr>
          <p:nvPr/>
        </p:nvSpPr>
        <p:spPr bwMode="auto">
          <a:xfrm>
            <a:off x="2590800" y="1017820"/>
            <a:ext cx="4343400" cy="8683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Arial" charset="0"/>
              </a:defRPr>
            </a:lvl2pPr>
            <a:lvl3pPr algn="l" rtl="0" eaLnBrk="0" fontAlgn="base" hangingPunct="0">
              <a:spcBef>
                <a:spcPct val="0"/>
              </a:spcBef>
              <a:spcAft>
                <a:spcPct val="0"/>
              </a:spcAft>
              <a:defRPr sz="3800">
                <a:solidFill>
                  <a:schemeClr val="tx2"/>
                </a:solidFill>
                <a:latin typeface="Arial" charset="0"/>
              </a:defRPr>
            </a:lvl3pPr>
            <a:lvl4pPr algn="l" rtl="0" eaLnBrk="0" fontAlgn="base" hangingPunct="0">
              <a:spcBef>
                <a:spcPct val="0"/>
              </a:spcBef>
              <a:spcAft>
                <a:spcPct val="0"/>
              </a:spcAft>
              <a:defRPr sz="3800">
                <a:solidFill>
                  <a:schemeClr val="tx2"/>
                </a:solidFill>
                <a:latin typeface="Arial" charset="0"/>
              </a:defRPr>
            </a:lvl4pPr>
            <a:lvl5pPr algn="l" rtl="0" eaLnBrk="0" fontAlgn="base" hangingPunct="0">
              <a:spcBef>
                <a:spcPct val="0"/>
              </a:spcBef>
              <a:spcAft>
                <a:spcPct val="0"/>
              </a:spcAft>
              <a:defRPr sz="3800">
                <a:solidFill>
                  <a:schemeClr val="tx2"/>
                </a:solidFill>
                <a:latin typeface="Arial" charset="0"/>
              </a:defRPr>
            </a:lvl5pPr>
            <a:lvl6pPr marL="457200" algn="l" rtl="0" fontAlgn="base">
              <a:spcBef>
                <a:spcPct val="0"/>
              </a:spcBef>
              <a:spcAft>
                <a:spcPct val="0"/>
              </a:spcAft>
              <a:defRPr sz="3800">
                <a:solidFill>
                  <a:schemeClr val="tx2"/>
                </a:solidFill>
                <a:latin typeface="Arial" charset="0"/>
              </a:defRPr>
            </a:lvl6pPr>
            <a:lvl7pPr marL="914400" algn="l" rtl="0" fontAlgn="base">
              <a:spcBef>
                <a:spcPct val="0"/>
              </a:spcBef>
              <a:spcAft>
                <a:spcPct val="0"/>
              </a:spcAft>
              <a:defRPr sz="3800">
                <a:solidFill>
                  <a:schemeClr val="tx2"/>
                </a:solidFill>
                <a:latin typeface="Arial" charset="0"/>
              </a:defRPr>
            </a:lvl7pPr>
            <a:lvl8pPr marL="1371600" algn="l" rtl="0" fontAlgn="base">
              <a:spcBef>
                <a:spcPct val="0"/>
              </a:spcBef>
              <a:spcAft>
                <a:spcPct val="0"/>
              </a:spcAft>
              <a:defRPr sz="3800">
                <a:solidFill>
                  <a:schemeClr val="tx2"/>
                </a:solidFill>
                <a:latin typeface="Arial" charset="0"/>
              </a:defRPr>
            </a:lvl8pPr>
            <a:lvl9pPr marL="1828800" algn="l" rtl="0" fontAlgn="base">
              <a:spcBef>
                <a:spcPct val="0"/>
              </a:spcBef>
              <a:spcAft>
                <a:spcPct val="0"/>
              </a:spcAft>
              <a:defRPr sz="3800">
                <a:solidFill>
                  <a:schemeClr val="tx2"/>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3600" b="1" i="1" u="none" strike="noStrike" kern="0" cap="none" spc="0" normalizeH="0" baseline="0" noProof="0" dirty="0" smtClean="0">
              <a:ln>
                <a:noFill/>
              </a:ln>
              <a:solidFill>
                <a:srgbClr val="CC3300"/>
              </a:solidFill>
              <a:effectLst/>
              <a:uLnTx/>
              <a:uFillTx/>
              <a:latin typeface="Arial"/>
              <a:ea typeface="+mj-ea"/>
              <a:cs typeface="+mj-cs"/>
            </a:endParaRPr>
          </a:p>
        </p:txBody>
      </p:sp>
      <p:pic>
        <p:nvPicPr>
          <p:cNvPr id="5" name="Picture 2"/>
          <p:cNvPicPr>
            <a:picLocks noChangeAspect="1" noChangeArrowheads="1"/>
          </p:cNvPicPr>
          <p:nvPr/>
        </p:nvPicPr>
        <p:blipFill>
          <a:blip r:embed="rId3" cstate="print">
            <a:clrChange>
              <a:clrFrom>
                <a:srgbClr val="FDFDFD"/>
              </a:clrFrom>
              <a:clrTo>
                <a:srgbClr val="FDFDFD">
                  <a:alpha val="0"/>
                </a:srgbClr>
              </a:clrTo>
            </a:clrChange>
            <a:extLst>
              <a:ext uri="{28A0092B-C50C-407E-A947-70E740481C1C}">
                <a14:useLocalDpi xmlns:a14="http://schemas.microsoft.com/office/drawing/2010/main" val="0"/>
              </a:ext>
            </a:extLst>
          </a:blip>
          <a:srcRect/>
          <a:stretch>
            <a:fillRect/>
          </a:stretch>
        </p:blipFill>
        <p:spPr bwMode="auto">
          <a:xfrm>
            <a:off x="76200" y="152400"/>
            <a:ext cx="1025525" cy="1077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AutoShape 3"/>
          <p:cNvSpPr>
            <a:spLocks noChangeArrowheads="1"/>
          </p:cNvSpPr>
          <p:nvPr/>
        </p:nvSpPr>
        <p:spPr bwMode="auto">
          <a:xfrm>
            <a:off x="1444625" y="406923"/>
            <a:ext cx="6858000" cy="1737246"/>
          </a:xfrm>
          <a:prstGeom prst="cloudCallout">
            <a:avLst>
              <a:gd name="adj1" fmla="val -24810"/>
              <a:gd name="adj2" fmla="val 59782"/>
            </a:avLst>
          </a:prstGeom>
          <a:solidFill>
            <a:srgbClr val="FFEF66"/>
          </a:solidFill>
          <a:ln w="9525">
            <a:solidFill>
              <a:srgbClr val="000000"/>
            </a:solidFill>
            <a:round/>
            <a:headEnd/>
            <a:tailEnd/>
          </a:ln>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vi-VN" sz="1800" b="0" i="0" u="none" strike="noStrike" kern="0" cap="none" spc="0" normalizeH="0" baseline="0" noProof="0" smtClean="0">
              <a:ln>
                <a:noFill/>
              </a:ln>
              <a:solidFill>
                <a:srgbClr val="000000"/>
              </a:solidFill>
              <a:effectLst/>
              <a:uLnTx/>
              <a:uFillTx/>
            </a:endParaRPr>
          </a:p>
        </p:txBody>
      </p:sp>
      <p:sp>
        <p:nvSpPr>
          <p:cNvPr id="11" name="Text Box 4"/>
          <p:cNvSpPr txBox="1">
            <a:spLocks noChangeArrowheads="1"/>
          </p:cNvSpPr>
          <p:nvPr/>
        </p:nvSpPr>
        <p:spPr bwMode="auto">
          <a:xfrm>
            <a:off x="2203450" y="798493"/>
            <a:ext cx="5340350" cy="954107"/>
          </a:xfrm>
          <a:prstGeom prst="rect">
            <a:avLst/>
          </a:prstGeom>
          <a:noFill/>
          <a:ln w="9525">
            <a:noFill/>
            <a:miter lim="800000"/>
            <a:headEnd/>
            <a:tailEnd/>
          </a:ln>
        </p:spPr>
        <p:txBody>
          <a:bodyPr wrap="square">
            <a:spAutoFit/>
          </a:body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sz="2800" b="0" i="0" u="none" strike="noStrike" kern="0" cap="none" spc="0" normalizeH="0" baseline="0" noProof="0" dirty="0" smtClean="0">
                <a:ln>
                  <a:noFill/>
                </a:ln>
                <a:solidFill>
                  <a:srgbClr val="9900FF"/>
                </a:solidFill>
                <a:effectLst/>
                <a:uLnTx/>
                <a:uFillTx/>
              </a:rPr>
              <a:t>  </a:t>
            </a:r>
            <a:r>
              <a:rPr kumimoji="0" lang="en-US" sz="2800" b="0" i="0" u="none" strike="noStrike" kern="0" cap="none" spc="0" normalizeH="0" baseline="0" noProof="0" dirty="0" smtClean="0">
                <a:ln>
                  <a:noFill/>
                </a:ln>
                <a:solidFill>
                  <a:srgbClr val="9900FF"/>
                </a:solidFill>
                <a:effectLst/>
                <a:uLnTx/>
                <a:uFillTx/>
                <a:latin typeface="Times New Roman" panose="02020603050405020304" pitchFamily="18" charset="0"/>
                <a:cs typeface="Times New Roman" panose="02020603050405020304" pitchFamily="18" charset="0"/>
              </a:rPr>
              <a:t>Quan</a:t>
            </a:r>
            <a:r>
              <a:rPr kumimoji="0" lang="en-US" sz="2800" b="0" i="0" u="none" strike="noStrike" kern="0" cap="none" spc="0" normalizeH="0" noProof="0" dirty="0" smtClean="0">
                <a:ln>
                  <a:noFill/>
                </a:ln>
                <a:solidFill>
                  <a:srgbClr val="9900FF"/>
                </a:solidFill>
                <a:effectLst/>
                <a:uLnTx/>
                <a:uFillTx/>
                <a:latin typeface="Times New Roman" panose="02020603050405020304" pitchFamily="18" charset="0"/>
                <a:cs typeface="Times New Roman" panose="02020603050405020304" pitchFamily="18" charset="0"/>
              </a:rPr>
              <a:t> sát H5a, 5b,5c (SGK) nêu cách xâu chỉ vào kim, vê nút chỉ. </a:t>
            </a:r>
            <a:endParaRPr kumimoji="0" lang="en-US" sz="2800" b="0" i="0" u="none" strike="noStrike" kern="0" cap="none" spc="0" normalizeH="0" baseline="0" noProof="0" dirty="0" smtClean="0">
              <a:ln>
                <a:noFill/>
              </a:ln>
              <a:solidFill>
                <a:srgbClr val="9900FF"/>
              </a:solidFill>
              <a:effectLst/>
              <a:uLnTx/>
              <a:uFillTx/>
            </a:endParaRPr>
          </a:p>
        </p:txBody>
      </p:sp>
      <p:sp>
        <p:nvSpPr>
          <p:cNvPr id="13" name="Rectangle 2"/>
          <p:cNvSpPr txBox="1">
            <a:spLocks noChangeArrowheads="1"/>
          </p:cNvSpPr>
          <p:nvPr/>
        </p:nvSpPr>
        <p:spPr bwMode="auto">
          <a:xfrm>
            <a:off x="1101724" y="2551092"/>
            <a:ext cx="7280275" cy="3503904"/>
          </a:xfrm>
          <a:prstGeom prst="rect">
            <a:avLst/>
          </a:prstGeom>
          <a:gradFill rotWithShape="1">
            <a:gsLst>
              <a:gs pos="0">
                <a:srgbClr val="FF66FF"/>
              </a:gs>
              <a:gs pos="50000">
                <a:srgbClr val="FFFFFF"/>
              </a:gs>
              <a:gs pos="100000">
                <a:srgbClr val="FF66FF"/>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 typeface="Wingdings" panose="05000000000000000000" pitchFamily="2" charset="2"/>
              <a:buChar char="F"/>
            </a:pPr>
            <a:r>
              <a:rPr lang="en-US" altLang="vi-VN" sz="2400" b="1" dirty="0" smtClean="0">
                <a:solidFill>
                  <a:srgbClr val="000000"/>
                </a:solidFill>
                <a:latin typeface="Times New Roman" panose="02020603050405020304" pitchFamily="18" charset="0"/>
                <a:cs typeface="Times New Roman" panose="02020603050405020304" pitchFamily="18" charset="0"/>
              </a:rPr>
              <a:t> Cắt một đoạn chỉ dà khoảng 50cm-60cm.</a:t>
            </a:r>
          </a:p>
          <a:p>
            <a:pPr eaLnBrk="1" hangingPunct="1">
              <a:spcBef>
                <a:spcPct val="0"/>
              </a:spcBef>
              <a:buNone/>
            </a:pPr>
            <a:r>
              <a:rPr lang="en-US" altLang="vi-VN" sz="2400" b="1" dirty="0" smtClean="0">
                <a:solidFill>
                  <a:srgbClr val="000000"/>
                </a:solidFill>
                <a:latin typeface="Times New Roman" panose="02020603050405020304" pitchFamily="18" charset="0"/>
                <a:cs typeface="Times New Roman" panose="02020603050405020304" pitchFamily="18" charset="0"/>
              </a:rPr>
              <a:t>-   Vuốt nhọn một đầu chỉ.</a:t>
            </a:r>
          </a:p>
          <a:p>
            <a:pPr marL="342900" indent="-342900" eaLnBrk="1" hangingPunct="1">
              <a:spcBef>
                <a:spcPct val="0"/>
              </a:spcBef>
              <a:buFontTx/>
              <a:buChar char="-"/>
            </a:pPr>
            <a:r>
              <a:rPr lang="en-US" altLang="vi-VN" sz="2400" b="1" dirty="0" smtClean="0">
                <a:solidFill>
                  <a:srgbClr val="000000"/>
                </a:solidFill>
                <a:latin typeface="Times New Roman" panose="02020603050405020304" pitchFamily="18" charset="0"/>
                <a:cs typeface="Times New Roman" panose="02020603050405020304" pitchFamily="18" charset="0"/>
              </a:rPr>
              <a:t>Tay trái cầm ngang thân </a:t>
            </a:r>
            <a:r>
              <a:rPr lang="en-US" altLang="vi-VN" sz="2400" b="1" dirty="0">
                <a:solidFill>
                  <a:srgbClr val="000000"/>
                </a:solidFill>
                <a:latin typeface="Times New Roman" panose="02020603050405020304" pitchFamily="18" charset="0"/>
                <a:cs typeface="Times New Roman" panose="02020603050405020304" pitchFamily="18" charset="0"/>
              </a:rPr>
              <a:t>k</a:t>
            </a:r>
            <a:r>
              <a:rPr lang="en-US" altLang="vi-VN" sz="2400" b="1" dirty="0" smtClean="0">
                <a:solidFill>
                  <a:srgbClr val="000000"/>
                </a:solidFill>
                <a:latin typeface="Times New Roman" panose="02020603050405020304" pitchFamily="18" charset="0"/>
                <a:cs typeface="Times New Roman" panose="02020603050405020304" pitchFamily="18" charset="0"/>
              </a:rPr>
              <a:t>im, đuôi kim quay lên trên, ngang với tầm mắt và hướng về phía ánh sáng. Tay phải cầm cách đầu chỉ khoảng 1cm để xâu vào lỗ kim ( H5a)</a:t>
            </a:r>
          </a:p>
          <a:p>
            <a:pPr marL="342900" indent="-342900" eaLnBrk="1" hangingPunct="1">
              <a:spcBef>
                <a:spcPct val="0"/>
              </a:spcBef>
              <a:buFontTx/>
              <a:buChar char="-"/>
            </a:pPr>
            <a:r>
              <a:rPr lang="en-US" altLang="vi-VN" sz="2400" b="1" dirty="0" smtClean="0">
                <a:solidFill>
                  <a:srgbClr val="000000"/>
                </a:solidFill>
                <a:latin typeface="Times New Roman" panose="02020603050405020304" pitchFamily="18" charset="0"/>
                <a:cs typeface="Times New Roman" panose="02020603050405020304" pitchFamily="18" charset="0"/>
              </a:rPr>
              <a:t>Cầm đầu chỉ vừa xâu qua lỗ kim và kéo một đoạn bằng 1/3 chiều dài sợi chỉ.</a:t>
            </a:r>
          </a:p>
          <a:p>
            <a:pPr marL="342900" indent="-342900" eaLnBrk="1" hangingPunct="1">
              <a:spcBef>
                <a:spcPct val="0"/>
              </a:spcBef>
              <a:buFontTx/>
              <a:buChar char="-"/>
            </a:pPr>
            <a:endParaRPr lang="en-US" altLang="vi-VN" sz="2400" dirty="0">
              <a:solidFill>
                <a:srgbClr val="FF0000"/>
              </a:solidFill>
              <a:latin typeface="VNI-Times" pitchFamily="2" charset="0"/>
            </a:endParaRPr>
          </a:p>
        </p:txBody>
      </p:sp>
    </p:spTree>
    <p:extLst>
      <p:ext uri="{BB962C8B-B14F-4D97-AF65-F5344CB8AC3E}">
        <p14:creationId xmlns:p14="http://schemas.microsoft.com/office/powerpoint/2010/main" val="2496595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nodePh="1">
                                  <p:stCondLst>
                                    <p:cond delay="0"/>
                                  </p:stCondLst>
                                  <p:endCondLst>
                                    <p:cond evt="begin" delay="0">
                                      <p:tn val="5"/>
                                    </p:cond>
                                  </p:endCondLst>
                                  <p:childTnLst>
                                    <p:set>
                                      <p:cBhvr>
                                        <p:cTn id="6" dur="1" fill="hold">
                                          <p:stCondLst>
                                            <p:cond delay="0"/>
                                          </p:stCondLst>
                                        </p:cTn>
                                        <p:tgtEl>
                                          <p:spTgt spid="12"/>
                                        </p:tgtEl>
                                        <p:attrNameLst>
                                          <p:attrName>style.visibility</p:attrName>
                                        </p:attrNameLst>
                                      </p:cBhvr>
                                      <p:to>
                                        <p:strVal val="visible"/>
                                      </p:to>
                                    </p:set>
                                    <p:anim calcmode="lin" valueType="num">
                                      <p:cBhvr>
                                        <p:cTn id="7" dur="1000" fill="hold"/>
                                        <p:tgtEl>
                                          <p:spTgt spid="12"/>
                                        </p:tgtEl>
                                        <p:attrNameLst>
                                          <p:attrName>ppt_w</p:attrName>
                                        </p:attrNameLst>
                                      </p:cBhvr>
                                      <p:tavLst>
                                        <p:tav tm="0">
                                          <p:val>
                                            <p:strVal val="#ppt_w*0.70"/>
                                          </p:val>
                                        </p:tav>
                                        <p:tav tm="100000">
                                          <p:val>
                                            <p:strVal val="#ppt_w"/>
                                          </p:val>
                                        </p:tav>
                                      </p:tavLst>
                                    </p:anim>
                                    <p:anim calcmode="lin" valueType="num">
                                      <p:cBhvr>
                                        <p:cTn id="8" dur="1000" fill="hold"/>
                                        <p:tgtEl>
                                          <p:spTgt spid="12"/>
                                        </p:tgtEl>
                                        <p:attrNameLst>
                                          <p:attrName>ppt_h</p:attrName>
                                        </p:attrNameLst>
                                      </p:cBhvr>
                                      <p:tavLst>
                                        <p:tav tm="0">
                                          <p:val>
                                            <p:strVal val="#ppt_h"/>
                                          </p:val>
                                        </p:tav>
                                        <p:tav tm="100000">
                                          <p:val>
                                            <p:strVal val="#ppt_h"/>
                                          </p:val>
                                        </p:tav>
                                      </p:tavLst>
                                    </p:anim>
                                    <p:animEffect transition="in" filter="fade">
                                      <p:cBhvr>
                                        <p:cTn id="9" dur="1000"/>
                                        <p:tgtEl>
                                          <p:spTgt spid="12"/>
                                        </p:tgtEl>
                                      </p:cBhvr>
                                    </p:animEffect>
                                  </p:childTnLst>
                                </p:cTn>
                              </p:par>
                            </p:childTnLst>
                          </p:cTn>
                        </p:par>
                      </p:childTnLst>
                    </p:cTn>
                  </p:par>
                  <p:par>
                    <p:cTn id="10" fill="hold">
                      <p:stCondLst>
                        <p:cond delay="indefinite"/>
                      </p:stCondLst>
                      <p:childTnLst>
                        <p:par>
                          <p:cTn id="11" fill="hold">
                            <p:stCondLst>
                              <p:cond delay="0"/>
                            </p:stCondLst>
                            <p:childTnLst>
                              <p:par>
                                <p:cTn id="12" presetID="12" presetClass="entr" presetSubtype="4" fill="hold" grpId="0" nodeType="clickEffect">
                                  <p:stCondLst>
                                    <p:cond delay="0"/>
                                  </p:stCondLst>
                                  <p:childTnLst>
                                    <p:set>
                                      <p:cBhvr>
                                        <p:cTn id="13" dur="1" fill="hold">
                                          <p:stCondLst>
                                            <p:cond delay="0"/>
                                          </p:stCondLst>
                                        </p:cTn>
                                        <p:tgtEl>
                                          <p:spTgt spid="11"/>
                                        </p:tgtEl>
                                        <p:attrNameLst>
                                          <p:attrName>style.visibility</p:attrName>
                                        </p:attrNameLst>
                                      </p:cBhvr>
                                      <p:to>
                                        <p:strVal val="visible"/>
                                      </p:to>
                                    </p:set>
                                    <p:animEffect transition="in" filter="slide(fromBottom)">
                                      <p:cBhvr>
                                        <p:cTn id="14" dur="1000"/>
                                        <p:tgtEl>
                                          <p:spTgt spid="11"/>
                                        </p:tgtEl>
                                      </p:cBhvr>
                                    </p:animEffect>
                                  </p:childTnLst>
                                </p:cTn>
                              </p:par>
                            </p:childTnLst>
                          </p:cTn>
                        </p:par>
                      </p:childTnLst>
                    </p:cTn>
                  </p:par>
                  <p:par>
                    <p:cTn id="15" fill="hold">
                      <p:stCondLst>
                        <p:cond delay="indefinite"/>
                      </p:stCondLst>
                      <p:childTnLst>
                        <p:par>
                          <p:cTn id="16" fill="hold">
                            <p:stCondLst>
                              <p:cond delay="0"/>
                            </p:stCondLst>
                            <p:childTnLst>
                              <p:par>
                                <p:cTn id="17" presetID="27" presetClass="entr" presetSubtype="0" fill="hold" grpId="0" nodeType="clickEffect">
                                  <p:stCondLst>
                                    <p:cond delay="0"/>
                                  </p:stCondLst>
                                  <p:iterate type="lt">
                                    <p:tmPct val="50000"/>
                                  </p:iterate>
                                  <p:childTnLst>
                                    <p:set>
                                      <p:cBhvr>
                                        <p:cTn id="18" dur="1" fill="hold">
                                          <p:stCondLst>
                                            <p:cond delay="0"/>
                                          </p:stCondLst>
                                        </p:cTn>
                                        <p:tgtEl>
                                          <p:spTgt spid="13"/>
                                        </p:tgtEl>
                                        <p:attrNameLst>
                                          <p:attrName>style.visibility</p:attrName>
                                        </p:attrNameLst>
                                      </p:cBhvr>
                                      <p:to>
                                        <p:strVal val="visible"/>
                                      </p:to>
                                    </p:set>
                                    <p:anim calcmode="discrete" valueType="clr">
                                      <p:cBhvr override="childStyle">
                                        <p:cTn id="19" dur="80"/>
                                        <p:tgtEl>
                                          <p:spTgt spid="13"/>
                                        </p:tgtEl>
                                        <p:attrNameLst>
                                          <p:attrName>style.color</p:attrName>
                                        </p:attrNameLst>
                                      </p:cBhvr>
                                      <p:tavLst>
                                        <p:tav tm="0">
                                          <p:val>
                                            <p:clrVal>
                                              <a:schemeClr val="accent2"/>
                                            </p:clrVal>
                                          </p:val>
                                        </p:tav>
                                        <p:tav tm="50000">
                                          <p:val>
                                            <p:clrVal>
                                              <a:schemeClr val="hlink"/>
                                            </p:clrVal>
                                          </p:val>
                                        </p:tav>
                                      </p:tavLst>
                                    </p:anim>
                                    <p:anim calcmode="discrete" valueType="clr">
                                      <p:cBhvr>
                                        <p:cTn id="20" dur="80"/>
                                        <p:tgtEl>
                                          <p:spTgt spid="13"/>
                                        </p:tgtEl>
                                        <p:attrNameLst>
                                          <p:attrName>fillcolor</p:attrName>
                                        </p:attrNameLst>
                                      </p:cBhvr>
                                      <p:tavLst>
                                        <p:tav tm="0">
                                          <p:val>
                                            <p:clrVal>
                                              <a:schemeClr val="accent2"/>
                                            </p:clrVal>
                                          </p:val>
                                        </p:tav>
                                        <p:tav tm="50000">
                                          <p:val>
                                            <p:clrVal>
                                              <a:schemeClr val="hlink"/>
                                            </p:clrVal>
                                          </p:val>
                                        </p:tav>
                                      </p:tavLst>
                                    </p:anim>
                                    <p:set>
                                      <p:cBhvr>
                                        <p:cTn id="21" dur="80"/>
                                        <p:tgtEl>
                                          <p:spTgt spid="13"/>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1" grpId="0"/>
      <p:bldP spid="1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Flower03.jpg"/>
          <p:cNvPicPr>
            <a:picLocks noChangeAspect="1"/>
          </p:cNvPicPr>
          <p:nvPr/>
        </p:nvPicPr>
        <p:blipFill>
          <a:blip r:embed="rId2"/>
          <a:stretch>
            <a:fillRect/>
          </a:stretch>
        </p:blipFill>
        <p:spPr>
          <a:xfrm>
            <a:off x="-152400" y="-6927"/>
            <a:ext cx="9144000" cy="6858000"/>
          </a:xfrm>
          <a:prstGeom prst="rect">
            <a:avLst/>
          </a:prstGeom>
        </p:spPr>
      </p:pic>
      <p:sp>
        <p:nvSpPr>
          <p:cNvPr id="12" name="Rectangle 2"/>
          <p:cNvSpPr txBox="1">
            <a:spLocks noChangeArrowheads="1"/>
          </p:cNvSpPr>
          <p:nvPr/>
        </p:nvSpPr>
        <p:spPr bwMode="auto">
          <a:xfrm>
            <a:off x="2590800" y="1017820"/>
            <a:ext cx="4343400" cy="8683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Arial" charset="0"/>
              </a:defRPr>
            </a:lvl2pPr>
            <a:lvl3pPr algn="l" rtl="0" eaLnBrk="0" fontAlgn="base" hangingPunct="0">
              <a:spcBef>
                <a:spcPct val="0"/>
              </a:spcBef>
              <a:spcAft>
                <a:spcPct val="0"/>
              </a:spcAft>
              <a:defRPr sz="3800">
                <a:solidFill>
                  <a:schemeClr val="tx2"/>
                </a:solidFill>
                <a:latin typeface="Arial" charset="0"/>
              </a:defRPr>
            </a:lvl3pPr>
            <a:lvl4pPr algn="l" rtl="0" eaLnBrk="0" fontAlgn="base" hangingPunct="0">
              <a:spcBef>
                <a:spcPct val="0"/>
              </a:spcBef>
              <a:spcAft>
                <a:spcPct val="0"/>
              </a:spcAft>
              <a:defRPr sz="3800">
                <a:solidFill>
                  <a:schemeClr val="tx2"/>
                </a:solidFill>
                <a:latin typeface="Arial" charset="0"/>
              </a:defRPr>
            </a:lvl4pPr>
            <a:lvl5pPr algn="l" rtl="0" eaLnBrk="0" fontAlgn="base" hangingPunct="0">
              <a:spcBef>
                <a:spcPct val="0"/>
              </a:spcBef>
              <a:spcAft>
                <a:spcPct val="0"/>
              </a:spcAft>
              <a:defRPr sz="3800">
                <a:solidFill>
                  <a:schemeClr val="tx2"/>
                </a:solidFill>
                <a:latin typeface="Arial" charset="0"/>
              </a:defRPr>
            </a:lvl5pPr>
            <a:lvl6pPr marL="457200" algn="l" rtl="0" fontAlgn="base">
              <a:spcBef>
                <a:spcPct val="0"/>
              </a:spcBef>
              <a:spcAft>
                <a:spcPct val="0"/>
              </a:spcAft>
              <a:defRPr sz="3800">
                <a:solidFill>
                  <a:schemeClr val="tx2"/>
                </a:solidFill>
                <a:latin typeface="Arial" charset="0"/>
              </a:defRPr>
            </a:lvl6pPr>
            <a:lvl7pPr marL="914400" algn="l" rtl="0" fontAlgn="base">
              <a:spcBef>
                <a:spcPct val="0"/>
              </a:spcBef>
              <a:spcAft>
                <a:spcPct val="0"/>
              </a:spcAft>
              <a:defRPr sz="3800">
                <a:solidFill>
                  <a:schemeClr val="tx2"/>
                </a:solidFill>
                <a:latin typeface="Arial" charset="0"/>
              </a:defRPr>
            </a:lvl7pPr>
            <a:lvl8pPr marL="1371600" algn="l" rtl="0" fontAlgn="base">
              <a:spcBef>
                <a:spcPct val="0"/>
              </a:spcBef>
              <a:spcAft>
                <a:spcPct val="0"/>
              </a:spcAft>
              <a:defRPr sz="3800">
                <a:solidFill>
                  <a:schemeClr val="tx2"/>
                </a:solidFill>
                <a:latin typeface="Arial" charset="0"/>
              </a:defRPr>
            </a:lvl8pPr>
            <a:lvl9pPr marL="1828800" algn="l" rtl="0" fontAlgn="base">
              <a:spcBef>
                <a:spcPct val="0"/>
              </a:spcBef>
              <a:spcAft>
                <a:spcPct val="0"/>
              </a:spcAft>
              <a:defRPr sz="3800">
                <a:solidFill>
                  <a:schemeClr val="tx2"/>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3600" b="1" i="1" u="none" strike="noStrike" kern="0" cap="none" spc="0" normalizeH="0" baseline="0" noProof="0" dirty="0" smtClean="0">
              <a:ln>
                <a:noFill/>
              </a:ln>
              <a:solidFill>
                <a:srgbClr val="CC3300"/>
              </a:solidFill>
              <a:effectLst/>
              <a:uLnTx/>
              <a:uFillTx/>
              <a:latin typeface="Arial"/>
              <a:ea typeface="+mj-ea"/>
              <a:cs typeface="+mj-cs"/>
            </a:endParaRPr>
          </a:p>
        </p:txBody>
      </p:sp>
      <p:pic>
        <p:nvPicPr>
          <p:cNvPr id="5" name="Picture 2"/>
          <p:cNvPicPr>
            <a:picLocks noChangeAspect="1" noChangeArrowheads="1"/>
          </p:cNvPicPr>
          <p:nvPr/>
        </p:nvPicPr>
        <p:blipFill>
          <a:blip r:embed="rId3" cstate="print">
            <a:clrChange>
              <a:clrFrom>
                <a:srgbClr val="FDFDFD"/>
              </a:clrFrom>
              <a:clrTo>
                <a:srgbClr val="FDFDFD">
                  <a:alpha val="0"/>
                </a:srgbClr>
              </a:clrTo>
            </a:clrChange>
            <a:extLst>
              <a:ext uri="{28A0092B-C50C-407E-A947-70E740481C1C}">
                <a14:useLocalDpi xmlns:a14="http://schemas.microsoft.com/office/drawing/2010/main" val="0"/>
              </a:ext>
            </a:extLst>
          </a:blip>
          <a:srcRect/>
          <a:stretch>
            <a:fillRect/>
          </a:stretch>
        </p:blipFill>
        <p:spPr bwMode="auto">
          <a:xfrm>
            <a:off x="76200" y="152400"/>
            <a:ext cx="1025525" cy="1077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Rectangle 2"/>
          <p:cNvSpPr txBox="1">
            <a:spLocks noChangeArrowheads="1"/>
          </p:cNvSpPr>
          <p:nvPr/>
        </p:nvSpPr>
        <p:spPr bwMode="auto">
          <a:xfrm>
            <a:off x="914400" y="1330195"/>
            <a:ext cx="7092950" cy="4156205"/>
          </a:xfrm>
          <a:prstGeom prst="rect">
            <a:avLst/>
          </a:prstGeom>
          <a:gradFill rotWithShape="1">
            <a:gsLst>
              <a:gs pos="0">
                <a:srgbClr val="FF66FF"/>
              </a:gs>
              <a:gs pos="50000">
                <a:srgbClr val="FFFFFF"/>
              </a:gs>
              <a:gs pos="100000">
                <a:srgbClr val="FF66FF"/>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 typeface="Wingdings" panose="05000000000000000000" pitchFamily="2" charset="2"/>
              <a:buChar char="F"/>
            </a:pPr>
            <a:r>
              <a:rPr lang="en-US" altLang="vi-VN" b="1" dirty="0" smtClean="0">
                <a:solidFill>
                  <a:srgbClr val="000000"/>
                </a:solidFill>
                <a:latin typeface="Times New Roman" panose="02020603050405020304" pitchFamily="18" charset="0"/>
                <a:cs typeface="Times New Roman" panose="02020603050405020304" pitchFamily="18" charset="0"/>
              </a:rPr>
              <a:t> Vê nút chỉ: Tay trái cầm ngang sợi chỉ, cách đầu chỉ chuẩn bị nút khoảng 10cm. Tay phải cầm vào đầu chỉ để nút và quấn một vòng quanh ngón trỏ. Sau đó, dùng ngón cái vê cho đầu chỉ xoắn vào vòng chỉ và kéo xuống sẽ tạo thành nút chỉ.</a:t>
            </a:r>
            <a:endParaRPr lang="en-US" altLang="vi-VN" dirty="0">
              <a:solidFill>
                <a:srgbClr val="FF0000"/>
              </a:solidFill>
              <a:latin typeface="VNI-Times" pitchFamily="2" charset="0"/>
            </a:endParaRPr>
          </a:p>
        </p:txBody>
      </p:sp>
    </p:spTree>
    <p:extLst>
      <p:ext uri="{BB962C8B-B14F-4D97-AF65-F5344CB8AC3E}">
        <p14:creationId xmlns:p14="http://schemas.microsoft.com/office/powerpoint/2010/main" val="2411193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nodePh="1">
                                  <p:stCondLst>
                                    <p:cond delay="0"/>
                                  </p:stCondLst>
                                  <p:endCondLst>
                                    <p:cond evt="begin" delay="0">
                                      <p:tn val="5"/>
                                    </p:cond>
                                  </p:endCondLst>
                                  <p:childTnLst>
                                    <p:set>
                                      <p:cBhvr>
                                        <p:cTn id="6" dur="1" fill="hold">
                                          <p:stCondLst>
                                            <p:cond delay="0"/>
                                          </p:stCondLst>
                                        </p:cTn>
                                        <p:tgtEl>
                                          <p:spTgt spid="12"/>
                                        </p:tgtEl>
                                        <p:attrNameLst>
                                          <p:attrName>style.visibility</p:attrName>
                                        </p:attrNameLst>
                                      </p:cBhvr>
                                      <p:to>
                                        <p:strVal val="visible"/>
                                      </p:to>
                                    </p:set>
                                    <p:anim calcmode="lin" valueType="num">
                                      <p:cBhvr>
                                        <p:cTn id="7" dur="1000" fill="hold"/>
                                        <p:tgtEl>
                                          <p:spTgt spid="12"/>
                                        </p:tgtEl>
                                        <p:attrNameLst>
                                          <p:attrName>ppt_w</p:attrName>
                                        </p:attrNameLst>
                                      </p:cBhvr>
                                      <p:tavLst>
                                        <p:tav tm="0">
                                          <p:val>
                                            <p:strVal val="#ppt_w*0.70"/>
                                          </p:val>
                                        </p:tav>
                                        <p:tav tm="100000">
                                          <p:val>
                                            <p:strVal val="#ppt_w"/>
                                          </p:val>
                                        </p:tav>
                                      </p:tavLst>
                                    </p:anim>
                                    <p:anim calcmode="lin" valueType="num">
                                      <p:cBhvr>
                                        <p:cTn id="8" dur="1000" fill="hold"/>
                                        <p:tgtEl>
                                          <p:spTgt spid="12"/>
                                        </p:tgtEl>
                                        <p:attrNameLst>
                                          <p:attrName>ppt_h</p:attrName>
                                        </p:attrNameLst>
                                      </p:cBhvr>
                                      <p:tavLst>
                                        <p:tav tm="0">
                                          <p:val>
                                            <p:strVal val="#ppt_h"/>
                                          </p:val>
                                        </p:tav>
                                        <p:tav tm="100000">
                                          <p:val>
                                            <p:strVal val="#ppt_h"/>
                                          </p:val>
                                        </p:tav>
                                      </p:tavLst>
                                    </p:anim>
                                    <p:animEffect transition="in" filter="fade">
                                      <p:cBhvr>
                                        <p:cTn id="9" dur="1000"/>
                                        <p:tgtEl>
                                          <p:spTgt spid="12"/>
                                        </p:tgtEl>
                                      </p:cBhvr>
                                    </p:animEffect>
                                  </p:childTnLst>
                                </p:cTn>
                              </p:par>
                            </p:childTnLst>
                          </p:cTn>
                        </p:par>
                      </p:childTnLst>
                    </p:cTn>
                  </p:par>
                  <p:par>
                    <p:cTn id="10" fill="hold">
                      <p:stCondLst>
                        <p:cond delay="indefinite"/>
                      </p:stCondLst>
                      <p:childTnLst>
                        <p:par>
                          <p:cTn id="11" fill="hold">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11"/>
                                        </p:tgtEl>
                                        <p:attrNameLst>
                                          <p:attrName>style.visibility</p:attrName>
                                        </p:attrNameLst>
                                      </p:cBhvr>
                                      <p:to>
                                        <p:strVal val="visible"/>
                                      </p:to>
                                    </p:set>
                                    <p:anim calcmode="discrete" valueType="clr">
                                      <p:cBhvr override="childStyle">
                                        <p:cTn id="14" dur="80"/>
                                        <p:tgtEl>
                                          <p:spTgt spid="11"/>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11"/>
                                        </p:tgtEl>
                                        <p:attrNameLst>
                                          <p:attrName>fillcolor</p:attrName>
                                        </p:attrNameLst>
                                      </p:cBhvr>
                                      <p:tavLst>
                                        <p:tav tm="0">
                                          <p:val>
                                            <p:clrVal>
                                              <a:schemeClr val="accent2"/>
                                            </p:clrVal>
                                          </p:val>
                                        </p:tav>
                                        <p:tav tm="50000">
                                          <p:val>
                                            <p:clrVal>
                                              <a:schemeClr val="hlink"/>
                                            </p:clrVal>
                                          </p:val>
                                        </p:tav>
                                      </p:tavLst>
                                    </p:anim>
                                    <p:set>
                                      <p:cBhvr>
                                        <p:cTn id="16" dur="80"/>
                                        <p:tgtEl>
                                          <p:spTgt spid="11"/>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Flower03.jpg"/>
          <p:cNvPicPr>
            <a:picLocks noChangeAspect="1"/>
          </p:cNvPicPr>
          <p:nvPr/>
        </p:nvPicPr>
        <p:blipFill>
          <a:blip r:embed="rId2"/>
          <a:stretch>
            <a:fillRect/>
          </a:stretch>
        </p:blipFill>
        <p:spPr>
          <a:xfrm>
            <a:off x="0" y="-34636"/>
            <a:ext cx="9144000" cy="6858000"/>
          </a:xfrm>
          <a:prstGeom prst="rect">
            <a:avLst/>
          </a:prstGeom>
        </p:spPr>
      </p:pic>
      <p:sp>
        <p:nvSpPr>
          <p:cNvPr id="12" name="Rectangle 2"/>
          <p:cNvSpPr txBox="1">
            <a:spLocks noChangeArrowheads="1"/>
          </p:cNvSpPr>
          <p:nvPr/>
        </p:nvSpPr>
        <p:spPr bwMode="auto">
          <a:xfrm>
            <a:off x="2590800" y="1017820"/>
            <a:ext cx="4343400" cy="8683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Arial" charset="0"/>
              </a:defRPr>
            </a:lvl2pPr>
            <a:lvl3pPr algn="l" rtl="0" eaLnBrk="0" fontAlgn="base" hangingPunct="0">
              <a:spcBef>
                <a:spcPct val="0"/>
              </a:spcBef>
              <a:spcAft>
                <a:spcPct val="0"/>
              </a:spcAft>
              <a:defRPr sz="3800">
                <a:solidFill>
                  <a:schemeClr val="tx2"/>
                </a:solidFill>
                <a:latin typeface="Arial" charset="0"/>
              </a:defRPr>
            </a:lvl3pPr>
            <a:lvl4pPr algn="l" rtl="0" eaLnBrk="0" fontAlgn="base" hangingPunct="0">
              <a:spcBef>
                <a:spcPct val="0"/>
              </a:spcBef>
              <a:spcAft>
                <a:spcPct val="0"/>
              </a:spcAft>
              <a:defRPr sz="3800">
                <a:solidFill>
                  <a:schemeClr val="tx2"/>
                </a:solidFill>
                <a:latin typeface="Arial" charset="0"/>
              </a:defRPr>
            </a:lvl4pPr>
            <a:lvl5pPr algn="l" rtl="0" eaLnBrk="0" fontAlgn="base" hangingPunct="0">
              <a:spcBef>
                <a:spcPct val="0"/>
              </a:spcBef>
              <a:spcAft>
                <a:spcPct val="0"/>
              </a:spcAft>
              <a:defRPr sz="3800">
                <a:solidFill>
                  <a:schemeClr val="tx2"/>
                </a:solidFill>
                <a:latin typeface="Arial" charset="0"/>
              </a:defRPr>
            </a:lvl5pPr>
            <a:lvl6pPr marL="457200" algn="l" rtl="0" fontAlgn="base">
              <a:spcBef>
                <a:spcPct val="0"/>
              </a:spcBef>
              <a:spcAft>
                <a:spcPct val="0"/>
              </a:spcAft>
              <a:defRPr sz="3800">
                <a:solidFill>
                  <a:schemeClr val="tx2"/>
                </a:solidFill>
                <a:latin typeface="Arial" charset="0"/>
              </a:defRPr>
            </a:lvl6pPr>
            <a:lvl7pPr marL="914400" algn="l" rtl="0" fontAlgn="base">
              <a:spcBef>
                <a:spcPct val="0"/>
              </a:spcBef>
              <a:spcAft>
                <a:spcPct val="0"/>
              </a:spcAft>
              <a:defRPr sz="3800">
                <a:solidFill>
                  <a:schemeClr val="tx2"/>
                </a:solidFill>
                <a:latin typeface="Arial" charset="0"/>
              </a:defRPr>
            </a:lvl7pPr>
            <a:lvl8pPr marL="1371600" algn="l" rtl="0" fontAlgn="base">
              <a:spcBef>
                <a:spcPct val="0"/>
              </a:spcBef>
              <a:spcAft>
                <a:spcPct val="0"/>
              </a:spcAft>
              <a:defRPr sz="3800">
                <a:solidFill>
                  <a:schemeClr val="tx2"/>
                </a:solidFill>
                <a:latin typeface="Arial" charset="0"/>
              </a:defRPr>
            </a:lvl8pPr>
            <a:lvl9pPr marL="1828800" algn="l" rtl="0" fontAlgn="base">
              <a:spcBef>
                <a:spcPct val="0"/>
              </a:spcBef>
              <a:spcAft>
                <a:spcPct val="0"/>
              </a:spcAft>
              <a:defRPr sz="3800">
                <a:solidFill>
                  <a:schemeClr val="tx2"/>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3600" b="1" i="1" u="none" strike="noStrike" kern="0" cap="none" spc="0" normalizeH="0" baseline="0" noProof="0" dirty="0" smtClean="0">
              <a:ln>
                <a:noFill/>
              </a:ln>
              <a:solidFill>
                <a:srgbClr val="CC3300"/>
              </a:solidFill>
              <a:effectLst/>
              <a:uLnTx/>
              <a:uFillTx/>
              <a:latin typeface="Arial"/>
              <a:ea typeface="+mj-ea"/>
              <a:cs typeface="+mj-cs"/>
            </a:endParaRPr>
          </a:p>
        </p:txBody>
      </p:sp>
      <p:pic>
        <p:nvPicPr>
          <p:cNvPr id="5" name="Picture 2"/>
          <p:cNvPicPr>
            <a:picLocks noChangeAspect="1" noChangeArrowheads="1"/>
          </p:cNvPicPr>
          <p:nvPr/>
        </p:nvPicPr>
        <p:blipFill>
          <a:blip r:embed="rId3" cstate="print">
            <a:clrChange>
              <a:clrFrom>
                <a:srgbClr val="FDFDFD"/>
              </a:clrFrom>
              <a:clrTo>
                <a:srgbClr val="FDFDFD">
                  <a:alpha val="0"/>
                </a:srgbClr>
              </a:clrTo>
            </a:clrChange>
            <a:extLst>
              <a:ext uri="{28A0092B-C50C-407E-A947-70E740481C1C}">
                <a14:useLocalDpi xmlns:a14="http://schemas.microsoft.com/office/drawing/2010/main" val="0"/>
              </a:ext>
            </a:extLst>
          </a:blip>
          <a:srcRect/>
          <a:stretch>
            <a:fillRect/>
          </a:stretch>
        </p:blipFill>
        <p:spPr bwMode="auto">
          <a:xfrm>
            <a:off x="76200" y="152400"/>
            <a:ext cx="1025525" cy="1077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AutoShape 3"/>
          <p:cNvSpPr>
            <a:spLocks noChangeArrowheads="1"/>
          </p:cNvSpPr>
          <p:nvPr/>
        </p:nvSpPr>
        <p:spPr bwMode="auto">
          <a:xfrm>
            <a:off x="1066800" y="1344071"/>
            <a:ext cx="6858000" cy="3991969"/>
          </a:xfrm>
          <a:prstGeom prst="cloudCallout">
            <a:avLst>
              <a:gd name="adj1" fmla="val -24810"/>
              <a:gd name="adj2" fmla="val 59782"/>
            </a:avLst>
          </a:prstGeom>
          <a:solidFill>
            <a:srgbClr val="FFEF66"/>
          </a:solidFill>
          <a:ln w="9525">
            <a:solidFill>
              <a:srgbClr val="000000"/>
            </a:solidFill>
            <a:round/>
            <a:headEnd/>
            <a:tailEnd/>
          </a:ln>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2400" b="0" i="0" u="none" strike="noStrike" kern="0" cap="none" spc="0" normalizeH="0" baseline="0" noProof="0" smtClean="0">
              <a:ln>
                <a:noFill/>
              </a:ln>
              <a:solidFill>
                <a:srgbClr val="000000"/>
              </a:solidFill>
              <a:effectLst/>
              <a:uLnTx/>
              <a:uFillTx/>
              <a:latin typeface="Arial" charset="0"/>
              <a:ea typeface="+mn-ea"/>
              <a:cs typeface="+mn-cs"/>
            </a:endParaRPr>
          </a:p>
        </p:txBody>
      </p:sp>
      <p:sp>
        <p:nvSpPr>
          <p:cNvPr id="8" name="Text Box 4"/>
          <p:cNvSpPr txBox="1">
            <a:spLocks noChangeArrowheads="1"/>
          </p:cNvSpPr>
          <p:nvPr/>
        </p:nvSpPr>
        <p:spPr bwMode="auto">
          <a:xfrm>
            <a:off x="2019300" y="2438400"/>
            <a:ext cx="5486400" cy="1323439"/>
          </a:xfrm>
          <a:prstGeom prst="rect">
            <a:avLst/>
          </a:prstGeom>
          <a:noFill/>
          <a:ln w="9525">
            <a:noFill/>
            <a:miter lim="800000"/>
            <a:headEnd/>
            <a:tailEnd/>
          </a:ln>
        </p:spPr>
        <p:txBody>
          <a:bodyPr>
            <a:spAutoFit/>
          </a:bodyPr>
          <a:lstStyle/>
          <a:p>
            <a:pPr>
              <a:spcBef>
                <a:spcPct val="50000"/>
              </a:spcBef>
            </a:pPr>
            <a:r>
              <a:rPr kumimoji="0" lang="en-US" altLang="vi-VN" sz="3600" b="0" i="0" u="none" strike="noStrike" kern="120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altLang="vi-VN" sz="4000" b="1" i="0" u="none" strike="noStrike" kern="120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HĐ4: Thực</a:t>
            </a:r>
            <a:r>
              <a:rPr kumimoji="0" lang="en-US" altLang="vi-VN" sz="4000" b="1" i="0" u="none" strike="noStrike" kern="1200" cap="none" spc="0" normalizeH="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 hành xâu chỉ vào kim, vê nút chỉ.</a:t>
            </a:r>
            <a:endParaRPr kumimoji="0" lang="en-US" altLang="vi-VN" sz="40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3383925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nodePh="1">
                                  <p:stCondLst>
                                    <p:cond delay="0"/>
                                  </p:stCondLst>
                                  <p:endCondLst>
                                    <p:cond evt="begin" delay="0">
                                      <p:tn val="5"/>
                                    </p:cond>
                                  </p:endCondLst>
                                  <p:childTnLst>
                                    <p:set>
                                      <p:cBhvr>
                                        <p:cTn id="6" dur="1" fill="hold">
                                          <p:stCondLst>
                                            <p:cond delay="0"/>
                                          </p:stCondLst>
                                        </p:cTn>
                                        <p:tgtEl>
                                          <p:spTgt spid="12"/>
                                        </p:tgtEl>
                                        <p:attrNameLst>
                                          <p:attrName>style.visibility</p:attrName>
                                        </p:attrNameLst>
                                      </p:cBhvr>
                                      <p:to>
                                        <p:strVal val="visible"/>
                                      </p:to>
                                    </p:set>
                                    <p:anim calcmode="lin" valueType="num">
                                      <p:cBhvr>
                                        <p:cTn id="7" dur="1000" fill="hold"/>
                                        <p:tgtEl>
                                          <p:spTgt spid="12"/>
                                        </p:tgtEl>
                                        <p:attrNameLst>
                                          <p:attrName>ppt_w</p:attrName>
                                        </p:attrNameLst>
                                      </p:cBhvr>
                                      <p:tavLst>
                                        <p:tav tm="0">
                                          <p:val>
                                            <p:strVal val="#ppt_w*0.70"/>
                                          </p:val>
                                        </p:tav>
                                        <p:tav tm="100000">
                                          <p:val>
                                            <p:strVal val="#ppt_w"/>
                                          </p:val>
                                        </p:tav>
                                      </p:tavLst>
                                    </p:anim>
                                    <p:anim calcmode="lin" valueType="num">
                                      <p:cBhvr>
                                        <p:cTn id="8" dur="1000" fill="hold"/>
                                        <p:tgtEl>
                                          <p:spTgt spid="12"/>
                                        </p:tgtEl>
                                        <p:attrNameLst>
                                          <p:attrName>ppt_h</p:attrName>
                                        </p:attrNameLst>
                                      </p:cBhvr>
                                      <p:tavLst>
                                        <p:tav tm="0">
                                          <p:val>
                                            <p:strVal val="#ppt_h"/>
                                          </p:val>
                                        </p:tav>
                                        <p:tav tm="100000">
                                          <p:val>
                                            <p:strVal val="#ppt_h"/>
                                          </p:val>
                                        </p:tav>
                                      </p:tavLst>
                                    </p:anim>
                                    <p:animEffect transition="in" filter="fade">
                                      <p:cBhvr>
                                        <p:cTn id="9" dur="1000"/>
                                        <p:tgtEl>
                                          <p:spTgt spid="12"/>
                                        </p:tgtEl>
                                      </p:cBhvr>
                                    </p:animEffect>
                                  </p:childTnLst>
                                </p:cTn>
                              </p:par>
                            </p:childTnLst>
                          </p:cTn>
                        </p:par>
                      </p:childTnLst>
                    </p:cTn>
                  </p:par>
                  <p:par>
                    <p:cTn id="10" fill="hold">
                      <p:stCondLst>
                        <p:cond delay="indefinite"/>
                      </p:stCondLst>
                      <p:childTnLst>
                        <p:par>
                          <p:cTn id="11" fill="hold">
                            <p:stCondLst>
                              <p:cond delay="0"/>
                            </p:stCondLst>
                            <p:childTnLst>
                              <p:par>
                                <p:cTn id="12" presetID="12" presetClass="entr" presetSubtype="4"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slide(fromBottom)">
                                      <p:cBhvr>
                                        <p:cTn id="14"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8"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849</TotalTime>
  <Words>394</Words>
  <Application>Microsoft Office PowerPoint</Application>
  <PresentationFormat>On-screen Show (4:3)</PresentationFormat>
  <Paragraphs>28</Paragraphs>
  <Slides>10</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10</vt:i4>
      </vt:variant>
    </vt:vector>
  </HeadingPairs>
  <TitlesOfParts>
    <vt:vector size="18" baseType="lpstr">
      <vt:lpstr>Arial</vt:lpstr>
      <vt:lpstr>Calibri</vt:lpstr>
      <vt:lpstr>Calibri Light</vt:lpstr>
      <vt:lpstr>Times New Roman</vt:lpstr>
      <vt:lpstr>VNI-Times</vt:lpstr>
      <vt:lpstr>Wingdings</vt:lpstr>
      <vt:lpstr>Office Theme</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MyPC</cp:lastModifiedBy>
  <cp:revision>74</cp:revision>
  <dcterms:created xsi:type="dcterms:W3CDTF">2009-10-17T08:54:02Z</dcterms:created>
  <dcterms:modified xsi:type="dcterms:W3CDTF">2021-08-11T13:58:58Z</dcterms:modified>
</cp:coreProperties>
</file>